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handoutMasterIdLst>
    <p:handoutMasterId r:id="rId4"/>
  </p:handout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296" userDrawn="1">
          <p15:clr>
            <a:srgbClr val="A4A3A4"/>
          </p15:clr>
        </p15:guide>
        <p15:guide id="4" orient="horz" pos="41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232" autoAdjust="0"/>
    <p:restoredTop sz="95865" autoAdjust="0"/>
  </p:normalViewPr>
  <p:slideViewPr>
    <p:cSldViewPr snapToGrid="0">
      <p:cViewPr varScale="1">
        <p:scale>
          <a:sx n="110" d="100"/>
          <a:sy n="110" d="100"/>
        </p:scale>
        <p:origin x="552" y="102"/>
      </p:cViewPr>
      <p:guideLst>
        <p:guide orient="horz" pos="2160"/>
        <p:guide pos="3840"/>
        <p:guide pos="7296"/>
        <p:guide orient="horz" pos="41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253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BD20CD-0F6E-4EEF-A34A-519CC3192E7B}" type="doc">
      <dgm:prSet loTypeId="urn:microsoft.com/office/officeart/2005/8/layout/hProcess4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5F4E8DA-7574-45C4-B901-971229E27C0E}">
      <dgm:prSet phldrT="[Text]"/>
      <dgm:spPr/>
      <dgm:t>
        <a:bodyPr/>
        <a:lstStyle/>
        <a:p>
          <a:r>
            <a:rPr lang="en-US" dirty="0"/>
            <a:t>Dean Level Review</a:t>
          </a:r>
        </a:p>
      </dgm:t>
    </dgm:pt>
    <dgm:pt modelId="{B09571E5-F74A-4FDF-8E36-C42794A74ED6}" type="parTrans" cxnId="{DF2EF38E-C0F0-4941-AFE0-0F39A96F8129}">
      <dgm:prSet/>
      <dgm:spPr/>
      <dgm:t>
        <a:bodyPr/>
        <a:lstStyle/>
        <a:p>
          <a:endParaRPr lang="en-US"/>
        </a:p>
      </dgm:t>
    </dgm:pt>
    <dgm:pt modelId="{CBD5A6B3-40D5-4360-8F93-A511046F9E16}" type="sibTrans" cxnId="{DF2EF38E-C0F0-4941-AFE0-0F39A96F8129}">
      <dgm:prSet/>
      <dgm:spPr/>
      <dgm:t>
        <a:bodyPr/>
        <a:lstStyle/>
        <a:p>
          <a:endParaRPr lang="en-US"/>
        </a:p>
      </dgm:t>
    </dgm:pt>
    <dgm:pt modelId="{1A867A91-7288-47E2-965C-35ECB5FC98F4}">
      <dgm:prSet phldrT="[Text]"/>
      <dgm:spPr/>
      <dgm:t>
        <a:bodyPr/>
        <a:lstStyle/>
        <a:p>
          <a:r>
            <a:rPr lang="en-US" dirty="0"/>
            <a:t>Vice President Level Review</a:t>
          </a:r>
        </a:p>
      </dgm:t>
    </dgm:pt>
    <dgm:pt modelId="{4AAE7B2C-4736-4A8B-B549-6D7F3596FE9F}" type="parTrans" cxnId="{FB3E164C-B501-4E0E-87E7-616ECA7D2F5A}">
      <dgm:prSet/>
      <dgm:spPr/>
      <dgm:t>
        <a:bodyPr/>
        <a:lstStyle/>
        <a:p>
          <a:endParaRPr lang="en-US"/>
        </a:p>
      </dgm:t>
    </dgm:pt>
    <dgm:pt modelId="{871147B4-E017-4114-8115-BA1D10D857AD}" type="sibTrans" cxnId="{FB3E164C-B501-4E0E-87E7-616ECA7D2F5A}">
      <dgm:prSet/>
      <dgm:spPr/>
      <dgm:t>
        <a:bodyPr/>
        <a:lstStyle/>
        <a:p>
          <a:endParaRPr lang="en-US"/>
        </a:p>
      </dgm:t>
    </dgm:pt>
    <dgm:pt modelId="{9CF269AC-5F4C-473F-BA6D-D7E80552ED7A}">
      <dgm:prSet phldrT="[Text]"/>
      <dgm:spPr/>
      <dgm:t>
        <a:bodyPr/>
        <a:lstStyle/>
        <a:p>
          <a:r>
            <a:rPr lang="en-US" dirty="0"/>
            <a:t>Deans review for clarity and appropriateness.</a:t>
          </a:r>
        </a:p>
      </dgm:t>
    </dgm:pt>
    <dgm:pt modelId="{D97A6497-7850-48CF-9DC9-21DC78E9FD2C}" type="parTrans" cxnId="{39E1F361-35A8-4278-9DD0-5A59B4F428EE}">
      <dgm:prSet/>
      <dgm:spPr/>
      <dgm:t>
        <a:bodyPr/>
        <a:lstStyle/>
        <a:p>
          <a:endParaRPr lang="en-US"/>
        </a:p>
      </dgm:t>
    </dgm:pt>
    <dgm:pt modelId="{194228A0-0345-44B6-9970-98830B98F7AC}" type="sibTrans" cxnId="{39E1F361-35A8-4278-9DD0-5A59B4F428EE}">
      <dgm:prSet/>
      <dgm:spPr/>
      <dgm:t>
        <a:bodyPr/>
        <a:lstStyle/>
        <a:p>
          <a:endParaRPr lang="en-US"/>
        </a:p>
      </dgm:t>
    </dgm:pt>
    <dgm:pt modelId="{C00FAC29-DA8A-4BB1-B427-CA8C25181EE0}">
      <dgm:prSet phldrT="[Text]"/>
      <dgm:spPr/>
      <dgm:t>
        <a:bodyPr/>
        <a:lstStyle/>
        <a:p>
          <a:r>
            <a:rPr lang="en-US" dirty="0"/>
            <a:t>Integrated College Council</a:t>
          </a:r>
        </a:p>
      </dgm:t>
    </dgm:pt>
    <dgm:pt modelId="{A9948F2C-09BA-4FD3-92CF-17AD3B5535FF}" type="parTrans" cxnId="{063712C1-A723-467A-9665-DD69740D958F}">
      <dgm:prSet/>
      <dgm:spPr/>
      <dgm:t>
        <a:bodyPr/>
        <a:lstStyle/>
        <a:p>
          <a:endParaRPr lang="en-US"/>
        </a:p>
      </dgm:t>
    </dgm:pt>
    <dgm:pt modelId="{085602DF-ADCA-4AA6-AD33-600C86684BC6}" type="sibTrans" cxnId="{063712C1-A723-467A-9665-DD69740D958F}">
      <dgm:prSet/>
      <dgm:spPr/>
      <dgm:t>
        <a:bodyPr/>
        <a:lstStyle/>
        <a:p>
          <a:endParaRPr lang="en-US"/>
        </a:p>
      </dgm:t>
    </dgm:pt>
    <dgm:pt modelId="{77788CAB-8CAF-4384-BBD9-439CDAA27620}">
      <dgm:prSet phldrT="[Text]"/>
      <dgm:spPr/>
      <dgm:t>
        <a:bodyPr/>
        <a:lstStyle/>
        <a:p>
          <a:r>
            <a:rPr lang="en-US" dirty="0"/>
            <a:t>Highest priority budget enhancements college-wide organized with recommended funding sources.</a:t>
          </a:r>
        </a:p>
      </dgm:t>
    </dgm:pt>
    <dgm:pt modelId="{DFE3B695-F146-4B1C-9E73-A6F06BC80B4C}" type="parTrans" cxnId="{F4398AB5-8E92-45A1-9978-515A233743B6}">
      <dgm:prSet/>
      <dgm:spPr/>
      <dgm:t>
        <a:bodyPr/>
        <a:lstStyle/>
        <a:p>
          <a:endParaRPr lang="en-US"/>
        </a:p>
      </dgm:t>
    </dgm:pt>
    <dgm:pt modelId="{D4D79EE4-7CF2-4A99-B2E5-77018BE7BA6A}" type="sibTrans" cxnId="{F4398AB5-8E92-45A1-9978-515A233743B6}">
      <dgm:prSet/>
      <dgm:spPr/>
      <dgm:t>
        <a:bodyPr/>
        <a:lstStyle/>
        <a:p>
          <a:endParaRPr lang="en-US"/>
        </a:p>
      </dgm:t>
    </dgm:pt>
    <dgm:pt modelId="{51752CB9-FD01-40CD-A97F-36CB8191607A}">
      <dgm:prSet phldrT="[Text]"/>
      <dgm:spPr/>
      <dgm:t>
        <a:bodyPr/>
        <a:lstStyle/>
        <a:p>
          <a:r>
            <a:rPr lang="en-US" dirty="0"/>
            <a:t>Due </a:t>
          </a:r>
          <a:r>
            <a:rPr lang="en-US" strike="noStrike" dirty="0"/>
            <a:t>Nov. 13, 2021 </a:t>
          </a:r>
        </a:p>
      </dgm:t>
    </dgm:pt>
    <dgm:pt modelId="{C9A0104F-EED7-4579-A22F-7DDB5078B8E8}" type="parTrans" cxnId="{53485056-B51A-41E7-802B-721BADA4118F}">
      <dgm:prSet/>
      <dgm:spPr/>
      <dgm:t>
        <a:bodyPr/>
        <a:lstStyle/>
        <a:p>
          <a:endParaRPr lang="en-US"/>
        </a:p>
      </dgm:t>
    </dgm:pt>
    <dgm:pt modelId="{28FBC134-09BB-409A-9B96-97F4D305921F}" type="sibTrans" cxnId="{53485056-B51A-41E7-802B-721BADA4118F}">
      <dgm:prSet/>
      <dgm:spPr/>
      <dgm:t>
        <a:bodyPr/>
        <a:lstStyle/>
        <a:p>
          <a:endParaRPr lang="en-US"/>
        </a:p>
      </dgm:t>
    </dgm:pt>
    <dgm:pt modelId="{425E0C66-7AF2-41EE-A8F6-60F3B265393E}">
      <dgm:prSet phldrT="[Text]"/>
      <dgm:spPr/>
      <dgm:t>
        <a:bodyPr/>
        <a:lstStyle/>
        <a:p>
          <a:r>
            <a:rPr lang="en-US" dirty="0"/>
            <a:t>Due Dec. 15, 2021</a:t>
          </a:r>
        </a:p>
      </dgm:t>
    </dgm:pt>
    <dgm:pt modelId="{97C994FC-C2EA-47A6-8003-D2CE33800228}" type="parTrans" cxnId="{99A5721E-E8C8-4D50-8E36-10DBD841BCD1}">
      <dgm:prSet/>
      <dgm:spPr/>
      <dgm:t>
        <a:bodyPr/>
        <a:lstStyle/>
        <a:p>
          <a:endParaRPr lang="en-US"/>
        </a:p>
      </dgm:t>
    </dgm:pt>
    <dgm:pt modelId="{50220A29-5D7F-414C-9F81-D40A6F00FA10}" type="sibTrans" cxnId="{99A5721E-E8C8-4D50-8E36-10DBD841BCD1}">
      <dgm:prSet/>
      <dgm:spPr/>
      <dgm:t>
        <a:bodyPr/>
        <a:lstStyle/>
        <a:p>
          <a:endParaRPr lang="en-US"/>
        </a:p>
      </dgm:t>
    </dgm:pt>
    <dgm:pt modelId="{DA3638E5-CF0D-4D63-BE17-190827AC2BD7}">
      <dgm:prSet phldrT="[Text]"/>
      <dgm:spPr/>
      <dgm:t>
        <a:bodyPr/>
        <a:lstStyle/>
        <a:p>
          <a:r>
            <a:rPr lang="en-US" dirty="0"/>
            <a:t>Expanded Joint Deans’ Council Review</a:t>
          </a:r>
        </a:p>
      </dgm:t>
    </dgm:pt>
    <dgm:pt modelId="{F61A2F0A-7360-41C9-A800-3CFF4E9E56F1}" type="parTrans" cxnId="{706291A6-2F6E-4051-AD49-2E2DFA72C8C1}">
      <dgm:prSet/>
      <dgm:spPr/>
      <dgm:t>
        <a:bodyPr/>
        <a:lstStyle/>
        <a:p>
          <a:endParaRPr lang="en-US"/>
        </a:p>
      </dgm:t>
    </dgm:pt>
    <dgm:pt modelId="{445A70EA-2644-4FD4-AF5F-9D1D9514CFB8}" type="sibTrans" cxnId="{706291A6-2F6E-4051-AD49-2E2DFA72C8C1}">
      <dgm:prSet/>
      <dgm:spPr/>
      <dgm:t>
        <a:bodyPr/>
        <a:lstStyle/>
        <a:p>
          <a:endParaRPr lang="en-US"/>
        </a:p>
      </dgm:t>
    </dgm:pt>
    <dgm:pt modelId="{6879948D-981A-446C-A0A3-83AAF04762B9}">
      <dgm:prSet phldrT="[Text]"/>
      <dgm:spPr/>
      <dgm:t>
        <a:bodyPr/>
        <a:lstStyle/>
        <a:p>
          <a:r>
            <a:rPr lang="en-US" dirty="0"/>
            <a:t>IE/IR pulls reports from </a:t>
          </a:r>
          <a:r>
            <a:rPr lang="en-US" dirty="0" err="1"/>
            <a:t>Nuventive</a:t>
          </a:r>
          <a:r>
            <a:rPr lang="en-US" dirty="0"/>
            <a:t> and prepares information for college-wide review.</a:t>
          </a:r>
        </a:p>
      </dgm:t>
    </dgm:pt>
    <dgm:pt modelId="{23D027BF-F9AE-44C5-B5EC-DD9F65E6CFDC}" type="parTrans" cxnId="{44371F33-F8D7-4E8F-90E8-36E26A6DABB6}">
      <dgm:prSet/>
      <dgm:spPr/>
      <dgm:t>
        <a:bodyPr/>
        <a:lstStyle/>
        <a:p>
          <a:endParaRPr lang="en-US"/>
        </a:p>
      </dgm:t>
    </dgm:pt>
    <dgm:pt modelId="{66D1007F-879D-4EDD-97B5-F0F5900603F3}" type="sibTrans" cxnId="{44371F33-F8D7-4E8F-90E8-36E26A6DABB6}">
      <dgm:prSet/>
      <dgm:spPr/>
      <dgm:t>
        <a:bodyPr/>
        <a:lstStyle/>
        <a:p>
          <a:endParaRPr lang="en-US"/>
        </a:p>
      </dgm:t>
    </dgm:pt>
    <dgm:pt modelId="{9180E246-210C-4B90-96DF-D8C51210A698}">
      <dgm:prSet phldrT="[Text]"/>
      <dgm:spPr/>
      <dgm:t>
        <a:bodyPr/>
        <a:lstStyle/>
        <a:p>
          <a:r>
            <a:rPr lang="en-US" dirty="0"/>
            <a:t>Program Chairs, Coordinators, Directors submit program review with rated/ranked budget enhancements. </a:t>
          </a:r>
        </a:p>
      </dgm:t>
    </dgm:pt>
    <dgm:pt modelId="{5BB4D25D-7D16-4EB3-9001-A00AD18E30B5}" type="parTrans" cxnId="{245B239B-6A3C-4FDE-A3E9-D5C0778D4E09}">
      <dgm:prSet/>
      <dgm:spPr/>
      <dgm:t>
        <a:bodyPr/>
        <a:lstStyle/>
        <a:p>
          <a:endParaRPr lang="en-US"/>
        </a:p>
      </dgm:t>
    </dgm:pt>
    <dgm:pt modelId="{C30961C9-9A13-44E1-89EC-8D97FDEED032}" type="sibTrans" cxnId="{245B239B-6A3C-4FDE-A3E9-D5C0778D4E09}">
      <dgm:prSet/>
      <dgm:spPr/>
      <dgm:t>
        <a:bodyPr/>
        <a:lstStyle/>
        <a:p>
          <a:endParaRPr lang="en-US"/>
        </a:p>
      </dgm:t>
    </dgm:pt>
    <dgm:pt modelId="{C93DFBED-EBB0-4892-B4E6-33CF58A933E3}">
      <dgm:prSet phldrT="[Text]"/>
      <dgm:spPr/>
      <dgm:t>
        <a:bodyPr/>
        <a:lstStyle/>
        <a:p>
          <a:r>
            <a:rPr lang="en-US" dirty="0"/>
            <a:t>*FT faculty position requests routed in parallel process to Instructional Council.</a:t>
          </a:r>
        </a:p>
      </dgm:t>
    </dgm:pt>
    <dgm:pt modelId="{2EB83493-9B0B-4E4E-94C4-767254EE2982}" type="parTrans" cxnId="{829EFDAC-6A11-439A-9365-A21C91198581}">
      <dgm:prSet/>
      <dgm:spPr/>
      <dgm:t>
        <a:bodyPr/>
        <a:lstStyle/>
        <a:p>
          <a:endParaRPr lang="en-US"/>
        </a:p>
      </dgm:t>
    </dgm:pt>
    <dgm:pt modelId="{8DEB55E2-CBC9-4BA9-87C6-285B452D2011}" type="sibTrans" cxnId="{829EFDAC-6A11-439A-9365-A21C91198581}">
      <dgm:prSet/>
      <dgm:spPr/>
      <dgm:t>
        <a:bodyPr/>
        <a:lstStyle/>
        <a:p>
          <a:endParaRPr lang="en-US"/>
        </a:p>
      </dgm:t>
    </dgm:pt>
    <dgm:pt modelId="{00F67C49-234C-4FE7-8C05-B7B95221A0B3}">
      <dgm:prSet phldrT="[Text]" custT="1"/>
      <dgm:spPr/>
      <dgm:t>
        <a:bodyPr/>
        <a:lstStyle/>
        <a:p>
          <a:r>
            <a:rPr lang="en-US" sz="900" dirty="0"/>
            <a:t>PC </a:t>
          </a:r>
          <a:r>
            <a:rPr lang="en-US" sz="900" strike="noStrike" dirty="0"/>
            <a:t>receives recommendations from ICC on May 13, 2022. (Overall budget enhancement allocation sent no later than June BOT for tentative budget).</a:t>
          </a:r>
          <a:endParaRPr lang="en-US" sz="900" dirty="0"/>
        </a:p>
      </dgm:t>
    </dgm:pt>
    <dgm:pt modelId="{36BB6955-D0C4-48DB-AB92-F8EF3740D776}" type="parTrans" cxnId="{E846AD16-702A-42C8-ACAE-249F3447A3C8}">
      <dgm:prSet/>
      <dgm:spPr/>
      <dgm:t>
        <a:bodyPr/>
        <a:lstStyle/>
        <a:p>
          <a:endParaRPr lang="en-US"/>
        </a:p>
      </dgm:t>
    </dgm:pt>
    <dgm:pt modelId="{36BD806E-ACAD-45EF-8D13-CCF58F8444FE}" type="sibTrans" cxnId="{E846AD16-702A-42C8-ACAE-249F3447A3C8}">
      <dgm:prSet/>
      <dgm:spPr/>
      <dgm:t>
        <a:bodyPr/>
        <a:lstStyle/>
        <a:p>
          <a:endParaRPr lang="en-US"/>
        </a:p>
      </dgm:t>
    </dgm:pt>
    <dgm:pt modelId="{3708961A-28AF-49C3-98B7-1672DF9EF60E}">
      <dgm:prSet phldrT="[Text]" custT="1"/>
      <dgm:spPr/>
      <dgm:t>
        <a:bodyPr/>
        <a:lstStyle/>
        <a:p>
          <a:r>
            <a:rPr lang="en-US" sz="900" dirty="0"/>
            <a:t>PC reviews all requests, focusing mostly on highest priority items.  Approved items will best align with the strategic plan and institutional goals. </a:t>
          </a:r>
        </a:p>
      </dgm:t>
    </dgm:pt>
    <dgm:pt modelId="{15A11973-CFE8-4B7B-9EF3-3546599D54AF}" type="parTrans" cxnId="{276009CE-6000-439D-ABB8-75A9AF324ACC}">
      <dgm:prSet/>
      <dgm:spPr/>
      <dgm:t>
        <a:bodyPr/>
        <a:lstStyle/>
        <a:p>
          <a:endParaRPr lang="en-US"/>
        </a:p>
      </dgm:t>
    </dgm:pt>
    <dgm:pt modelId="{9B5BDB48-947D-4358-8857-028987D6FDE6}" type="sibTrans" cxnId="{276009CE-6000-439D-ABB8-75A9AF324ACC}">
      <dgm:prSet/>
      <dgm:spPr/>
      <dgm:t>
        <a:bodyPr/>
        <a:lstStyle/>
        <a:p>
          <a:endParaRPr lang="en-US"/>
        </a:p>
      </dgm:t>
    </dgm:pt>
    <dgm:pt modelId="{DD323D8F-709C-4174-A441-B00CA01F1BF5}">
      <dgm:prSet phldrT="[Text]"/>
      <dgm:spPr/>
      <dgm:t>
        <a:bodyPr/>
        <a:lstStyle/>
        <a:p>
          <a:r>
            <a:rPr lang="en-US" dirty="0"/>
            <a:t>IE/IR/Dean/Director Prep</a:t>
          </a:r>
        </a:p>
      </dgm:t>
    </dgm:pt>
    <dgm:pt modelId="{0F693446-BC6E-4B8D-90A2-55E7B56A628D}" type="parTrans" cxnId="{505A8635-4351-468D-A1C7-320FC2C82E20}">
      <dgm:prSet/>
      <dgm:spPr/>
      <dgm:t>
        <a:bodyPr/>
        <a:lstStyle/>
        <a:p>
          <a:endParaRPr lang="en-US"/>
        </a:p>
      </dgm:t>
    </dgm:pt>
    <dgm:pt modelId="{F135BE8F-9FC9-4915-B2EE-AFFB6E4F0544}" type="sibTrans" cxnId="{505A8635-4351-468D-A1C7-320FC2C82E20}">
      <dgm:prSet/>
      <dgm:spPr/>
      <dgm:t>
        <a:bodyPr/>
        <a:lstStyle/>
        <a:p>
          <a:endParaRPr lang="en-US"/>
        </a:p>
      </dgm:t>
    </dgm:pt>
    <dgm:pt modelId="{F1522D01-6A34-49CC-8BFB-930B51D2F515}">
      <dgm:prSet/>
      <dgm:spPr/>
      <dgm:t>
        <a:bodyPr/>
        <a:lstStyle/>
        <a:p>
          <a:r>
            <a:rPr lang="en-US" dirty="0"/>
            <a:t>VPs review for clarity and appropriateness.</a:t>
          </a:r>
        </a:p>
      </dgm:t>
    </dgm:pt>
    <dgm:pt modelId="{89E806B2-2D25-4AA8-ADFA-CB4E5FCB6D33}" type="parTrans" cxnId="{22A42710-CCC2-4C2F-B8A3-95D2B797DCD0}">
      <dgm:prSet/>
      <dgm:spPr/>
      <dgm:t>
        <a:bodyPr/>
        <a:lstStyle/>
        <a:p>
          <a:endParaRPr lang="en-US"/>
        </a:p>
      </dgm:t>
    </dgm:pt>
    <dgm:pt modelId="{5475CBCF-B5DC-4D5C-B3A8-6387FC79F3C8}" type="sibTrans" cxnId="{22A42710-CCC2-4C2F-B8A3-95D2B797DCD0}">
      <dgm:prSet/>
      <dgm:spPr/>
      <dgm:t>
        <a:bodyPr/>
        <a:lstStyle/>
        <a:p>
          <a:endParaRPr lang="en-US"/>
        </a:p>
      </dgm:t>
    </dgm:pt>
    <dgm:pt modelId="{608186E1-5D64-48E5-A85F-CE97F8580BDD}">
      <dgm:prSet phldrT="[Text]"/>
      <dgm:spPr/>
      <dgm:t>
        <a:bodyPr/>
        <a:lstStyle/>
        <a:p>
          <a:r>
            <a:rPr lang="en-US" dirty="0"/>
            <a:t>Due Feb. 4, 2022</a:t>
          </a:r>
        </a:p>
      </dgm:t>
    </dgm:pt>
    <dgm:pt modelId="{C8E7A98D-BC92-457E-ADC8-2381CBC166FA}" type="parTrans" cxnId="{4B7422BA-EC17-4178-8F8D-3C049E859D2B}">
      <dgm:prSet/>
      <dgm:spPr/>
      <dgm:t>
        <a:bodyPr/>
        <a:lstStyle/>
        <a:p>
          <a:endParaRPr lang="en-US"/>
        </a:p>
      </dgm:t>
    </dgm:pt>
    <dgm:pt modelId="{C266267A-0DF8-4940-B1B8-D65F27D640CB}" type="sibTrans" cxnId="{4B7422BA-EC17-4178-8F8D-3C049E859D2B}">
      <dgm:prSet/>
      <dgm:spPr/>
      <dgm:t>
        <a:bodyPr/>
        <a:lstStyle/>
        <a:p>
          <a:endParaRPr lang="en-US"/>
        </a:p>
      </dgm:t>
    </dgm:pt>
    <dgm:pt modelId="{DDE85B3F-D045-4F2F-A60B-DB016487D7D8}">
      <dgm:prSet phldrT="[Text]"/>
      <dgm:spPr/>
      <dgm:t>
        <a:bodyPr/>
        <a:lstStyle/>
        <a:p>
          <a:r>
            <a:rPr lang="en-US" dirty="0"/>
            <a:t>Due March 1, 2022</a:t>
          </a:r>
        </a:p>
      </dgm:t>
    </dgm:pt>
    <dgm:pt modelId="{ECC8C6F4-1E1C-4B14-9609-8A91C494996D}" type="parTrans" cxnId="{03B5A767-6CF6-47F9-A910-58E1A42A5FB6}">
      <dgm:prSet/>
      <dgm:spPr/>
      <dgm:t>
        <a:bodyPr/>
        <a:lstStyle/>
        <a:p>
          <a:endParaRPr lang="en-US"/>
        </a:p>
      </dgm:t>
    </dgm:pt>
    <dgm:pt modelId="{2FD1299A-B06C-4214-9D44-934F9753760E}" type="sibTrans" cxnId="{03B5A767-6CF6-47F9-A910-58E1A42A5FB6}">
      <dgm:prSet/>
      <dgm:spPr/>
      <dgm:t>
        <a:bodyPr/>
        <a:lstStyle/>
        <a:p>
          <a:endParaRPr lang="en-US"/>
        </a:p>
      </dgm:t>
    </dgm:pt>
    <dgm:pt modelId="{370D127A-B6B0-4E08-AD0E-ED9C34E4262A}">
      <dgm:prSet phldrT="[Text]" custT="1"/>
      <dgm:spPr/>
      <dgm:t>
        <a:bodyPr/>
        <a:lstStyle/>
        <a:p>
          <a:r>
            <a:rPr lang="en-US" sz="900" dirty="0"/>
            <a:t>ICC reviews and discusses recommendations of all budget enhancement from the campus starting March 11, 2022 and completing recommendations by May 13, 2022.</a:t>
          </a:r>
        </a:p>
      </dgm:t>
    </dgm:pt>
    <dgm:pt modelId="{33CDA290-7F82-4099-AD11-B74D5884DCB1}" type="parTrans" cxnId="{2CB03688-2BC9-4D40-877A-49D3DD9BF76D}">
      <dgm:prSet/>
      <dgm:spPr/>
      <dgm:t>
        <a:bodyPr/>
        <a:lstStyle/>
        <a:p>
          <a:endParaRPr lang="en-US"/>
        </a:p>
      </dgm:t>
    </dgm:pt>
    <dgm:pt modelId="{B3C8095B-328E-4C13-85DA-B53AA3A7A6A3}" type="sibTrans" cxnId="{2CB03688-2BC9-4D40-877A-49D3DD9BF76D}">
      <dgm:prSet/>
      <dgm:spPr/>
      <dgm:t>
        <a:bodyPr/>
        <a:lstStyle/>
        <a:p>
          <a:endParaRPr lang="en-US"/>
        </a:p>
      </dgm:t>
    </dgm:pt>
    <dgm:pt modelId="{D0575403-9CB9-476E-B5D1-FD2D2461C887}">
      <dgm:prSet phldrT="[Text]"/>
      <dgm:spPr/>
      <dgm:t>
        <a:bodyPr/>
        <a:lstStyle/>
        <a:p>
          <a:r>
            <a:rPr lang="en-US" dirty="0"/>
            <a:t>President’s Cabinet Level Review</a:t>
          </a:r>
        </a:p>
      </dgm:t>
    </dgm:pt>
    <dgm:pt modelId="{A4F0C706-7064-47CB-998B-051593207AEE}" type="parTrans" cxnId="{5097078E-C0BB-4BDA-BE04-6F32ABD58167}">
      <dgm:prSet/>
      <dgm:spPr/>
      <dgm:t>
        <a:bodyPr/>
        <a:lstStyle/>
        <a:p>
          <a:endParaRPr lang="en-US"/>
        </a:p>
      </dgm:t>
    </dgm:pt>
    <dgm:pt modelId="{E45029CE-F2C8-4AA4-88E5-361B7DC0E354}" type="sibTrans" cxnId="{5097078E-C0BB-4BDA-BE04-6F32ABD58167}">
      <dgm:prSet/>
      <dgm:spPr/>
      <dgm:t>
        <a:bodyPr/>
        <a:lstStyle/>
        <a:p>
          <a:endParaRPr lang="en-US"/>
        </a:p>
      </dgm:t>
    </dgm:pt>
    <dgm:pt modelId="{12CCE5C4-3BA9-438A-AF5D-F9D6A1ED0AA9}">
      <dgm:prSet phldrT="[Text]" custT="1"/>
      <dgm:spPr/>
      <dgm:t>
        <a:bodyPr/>
        <a:lstStyle/>
        <a:p>
          <a:endParaRPr lang="en-US" sz="900" dirty="0"/>
        </a:p>
      </dgm:t>
    </dgm:pt>
    <dgm:pt modelId="{ED211B1B-4E58-4ABE-BDAF-07301D1565F8}" type="parTrans" cxnId="{73E38DBC-0B1C-46A4-8515-2F804B7FDB29}">
      <dgm:prSet/>
      <dgm:spPr/>
      <dgm:t>
        <a:bodyPr/>
        <a:lstStyle/>
        <a:p>
          <a:endParaRPr lang="en-US"/>
        </a:p>
      </dgm:t>
    </dgm:pt>
    <dgm:pt modelId="{EB3B455C-D619-49EF-A1E5-20E6CE722E0D}" type="sibTrans" cxnId="{73E38DBC-0B1C-46A4-8515-2F804B7FDB29}">
      <dgm:prSet/>
      <dgm:spPr/>
      <dgm:t>
        <a:bodyPr/>
        <a:lstStyle/>
        <a:p>
          <a:endParaRPr lang="en-US"/>
        </a:p>
      </dgm:t>
    </dgm:pt>
    <dgm:pt modelId="{450B1B03-37B8-4560-B8FD-4D187DC1EDC7}">
      <dgm:prSet/>
      <dgm:spPr/>
      <dgm:t>
        <a:bodyPr/>
        <a:lstStyle/>
        <a:p>
          <a:r>
            <a:rPr lang="en-US" dirty="0"/>
            <a:t>Due Jan. 15, 2022.</a:t>
          </a:r>
        </a:p>
      </dgm:t>
    </dgm:pt>
    <dgm:pt modelId="{C0DBFD13-A6BB-463A-BAF4-DA629C0AF5AF}" type="parTrans" cxnId="{145BCCAA-97FC-4A0E-B4AE-D3914B2F6734}">
      <dgm:prSet/>
      <dgm:spPr/>
      <dgm:t>
        <a:bodyPr/>
        <a:lstStyle/>
        <a:p>
          <a:endParaRPr lang="en-US"/>
        </a:p>
      </dgm:t>
    </dgm:pt>
    <dgm:pt modelId="{58B82535-BF93-4E07-BA0F-535FDCD661FE}" type="sibTrans" cxnId="{145BCCAA-97FC-4A0E-B4AE-D3914B2F6734}">
      <dgm:prSet/>
      <dgm:spPr/>
      <dgm:t>
        <a:bodyPr/>
        <a:lstStyle/>
        <a:p>
          <a:endParaRPr lang="en-US"/>
        </a:p>
      </dgm:t>
    </dgm:pt>
    <dgm:pt modelId="{C2F3B0FF-6D4A-4462-A9FF-3A619C73ACA1}">
      <dgm:prSet phldrT="[Text]"/>
      <dgm:spPr/>
      <dgm:t>
        <a:bodyPr/>
        <a:lstStyle/>
        <a:p>
          <a:r>
            <a:rPr lang="en-US" dirty="0"/>
            <a:t>Deans and Directors review and rate/rank all items for their divisions.</a:t>
          </a:r>
        </a:p>
      </dgm:t>
    </dgm:pt>
    <dgm:pt modelId="{E14160B5-D48D-483B-B7D1-63C43B11CF04}" type="parTrans" cxnId="{A4E13916-6E10-41FD-84BD-E23311424BBF}">
      <dgm:prSet/>
      <dgm:spPr/>
      <dgm:t>
        <a:bodyPr/>
        <a:lstStyle/>
        <a:p>
          <a:endParaRPr lang="en-US"/>
        </a:p>
      </dgm:t>
    </dgm:pt>
    <dgm:pt modelId="{107DA909-9F87-49F3-ABD2-421CBA090A98}" type="sibTrans" cxnId="{A4E13916-6E10-41FD-84BD-E23311424BBF}">
      <dgm:prSet/>
      <dgm:spPr/>
      <dgm:t>
        <a:bodyPr/>
        <a:lstStyle/>
        <a:p>
          <a:endParaRPr lang="en-US"/>
        </a:p>
      </dgm:t>
    </dgm:pt>
    <dgm:pt modelId="{65349B57-6DA5-42BA-BA8E-CAA0057E8234}" type="pres">
      <dgm:prSet presAssocID="{AEBD20CD-0F6E-4EEF-A34A-519CC3192E7B}" presName="Name0" presStyleCnt="0">
        <dgm:presLayoutVars>
          <dgm:dir/>
          <dgm:animLvl val="lvl"/>
          <dgm:resizeHandles val="exact"/>
        </dgm:presLayoutVars>
      </dgm:prSet>
      <dgm:spPr/>
    </dgm:pt>
    <dgm:pt modelId="{E98B20F5-AF23-4A34-946F-6912B4950AB7}" type="pres">
      <dgm:prSet presAssocID="{AEBD20CD-0F6E-4EEF-A34A-519CC3192E7B}" presName="tSp" presStyleCnt="0"/>
      <dgm:spPr/>
    </dgm:pt>
    <dgm:pt modelId="{13AF6C27-D520-4A4F-A4FA-B3455309287B}" type="pres">
      <dgm:prSet presAssocID="{AEBD20CD-0F6E-4EEF-A34A-519CC3192E7B}" presName="bSp" presStyleCnt="0"/>
      <dgm:spPr/>
    </dgm:pt>
    <dgm:pt modelId="{7A852706-BFB8-4608-A606-7359D6D52DF4}" type="pres">
      <dgm:prSet presAssocID="{AEBD20CD-0F6E-4EEF-A34A-519CC3192E7B}" presName="process" presStyleCnt="0"/>
      <dgm:spPr/>
    </dgm:pt>
    <dgm:pt modelId="{ABA56816-1646-42B5-B74E-5443C2A4EBF7}" type="pres">
      <dgm:prSet presAssocID="{F5F4E8DA-7574-45C4-B901-971229E27C0E}" presName="composite1" presStyleCnt="0"/>
      <dgm:spPr/>
    </dgm:pt>
    <dgm:pt modelId="{FD37BE6C-7EB5-4CE3-894D-02DCFBAFAE62}" type="pres">
      <dgm:prSet presAssocID="{F5F4E8DA-7574-45C4-B901-971229E27C0E}" presName="dummyNode1" presStyleLbl="node1" presStyleIdx="0" presStyleCnt="6"/>
      <dgm:spPr/>
    </dgm:pt>
    <dgm:pt modelId="{95E95FDE-9B40-4312-86BC-701DD46D834E}" type="pres">
      <dgm:prSet presAssocID="{F5F4E8DA-7574-45C4-B901-971229E27C0E}" presName="childNode1" presStyleLbl="bgAcc1" presStyleIdx="0" presStyleCnt="6">
        <dgm:presLayoutVars>
          <dgm:bulletEnabled val="1"/>
        </dgm:presLayoutVars>
      </dgm:prSet>
      <dgm:spPr/>
    </dgm:pt>
    <dgm:pt modelId="{5821630E-6A0D-41F4-A0D5-90FD8FC5BA9B}" type="pres">
      <dgm:prSet presAssocID="{F5F4E8DA-7574-45C4-B901-971229E27C0E}" presName="childNode1tx" presStyleLbl="bgAcc1" presStyleIdx="0" presStyleCnt="6">
        <dgm:presLayoutVars>
          <dgm:bulletEnabled val="1"/>
        </dgm:presLayoutVars>
      </dgm:prSet>
      <dgm:spPr/>
    </dgm:pt>
    <dgm:pt modelId="{2C3B7F58-37B5-4576-99CC-686C509A0A64}" type="pres">
      <dgm:prSet presAssocID="{F5F4E8DA-7574-45C4-B901-971229E27C0E}" presName="parentNode1" presStyleLbl="node1" presStyleIdx="0" presStyleCnt="6" custLinFactNeighborX="27884" custLinFactNeighborY="39403">
        <dgm:presLayoutVars>
          <dgm:chMax val="1"/>
          <dgm:bulletEnabled val="1"/>
        </dgm:presLayoutVars>
      </dgm:prSet>
      <dgm:spPr/>
    </dgm:pt>
    <dgm:pt modelId="{3F602206-B569-4A94-BE54-E740D55D98D2}" type="pres">
      <dgm:prSet presAssocID="{F5F4E8DA-7574-45C4-B901-971229E27C0E}" presName="connSite1" presStyleCnt="0"/>
      <dgm:spPr/>
    </dgm:pt>
    <dgm:pt modelId="{355A36ED-3A0E-48D5-9026-9435DB424691}" type="pres">
      <dgm:prSet presAssocID="{CBD5A6B3-40D5-4360-8F93-A511046F9E16}" presName="Name9" presStyleLbl="sibTrans2D1" presStyleIdx="0" presStyleCnt="5" custLinFactNeighborX="24172" custLinFactNeighborY="-4235"/>
      <dgm:spPr/>
    </dgm:pt>
    <dgm:pt modelId="{240AFAC8-BC30-4837-9C62-78F54CF955D4}" type="pres">
      <dgm:prSet presAssocID="{1A867A91-7288-47E2-965C-35ECB5FC98F4}" presName="composite2" presStyleCnt="0"/>
      <dgm:spPr/>
    </dgm:pt>
    <dgm:pt modelId="{D2097E5F-E903-4E89-B097-ACA34AD159A2}" type="pres">
      <dgm:prSet presAssocID="{1A867A91-7288-47E2-965C-35ECB5FC98F4}" presName="dummyNode2" presStyleLbl="node1" presStyleIdx="0" presStyleCnt="6"/>
      <dgm:spPr/>
    </dgm:pt>
    <dgm:pt modelId="{3927F85E-2562-4B7B-BA30-0067B4F342B6}" type="pres">
      <dgm:prSet presAssocID="{1A867A91-7288-47E2-965C-35ECB5FC98F4}" presName="childNode2" presStyleLbl="bgAcc1" presStyleIdx="1" presStyleCnt="6">
        <dgm:presLayoutVars>
          <dgm:bulletEnabled val="1"/>
        </dgm:presLayoutVars>
      </dgm:prSet>
      <dgm:spPr/>
    </dgm:pt>
    <dgm:pt modelId="{BEF6D592-B440-4CB7-B4DD-2205D6EE623E}" type="pres">
      <dgm:prSet presAssocID="{1A867A91-7288-47E2-965C-35ECB5FC98F4}" presName="childNode2tx" presStyleLbl="bgAcc1" presStyleIdx="1" presStyleCnt="6">
        <dgm:presLayoutVars>
          <dgm:bulletEnabled val="1"/>
        </dgm:presLayoutVars>
      </dgm:prSet>
      <dgm:spPr/>
    </dgm:pt>
    <dgm:pt modelId="{2DCA1269-DF98-434E-97F2-FA84193B4D22}" type="pres">
      <dgm:prSet presAssocID="{1A867A91-7288-47E2-965C-35ECB5FC98F4}" presName="parentNode2" presStyleLbl="node1" presStyleIdx="1" presStyleCnt="6" custLinFactNeighborX="19764" custLinFactNeighborY="388">
        <dgm:presLayoutVars>
          <dgm:chMax val="0"/>
          <dgm:bulletEnabled val="1"/>
        </dgm:presLayoutVars>
      </dgm:prSet>
      <dgm:spPr/>
    </dgm:pt>
    <dgm:pt modelId="{D5922B7D-B437-4446-9E61-098ED4A9AE70}" type="pres">
      <dgm:prSet presAssocID="{1A867A91-7288-47E2-965C-35ECB5FC98F4}" presName="connSite2" presStyleCnt="0"/>
      <dgm:spPr/>
    </dgm:pt>
    <dgm:pt modelId="{176AF4F8-FEEF-4044-B1CB-DD1B4104A94D}" type="pres">
      <dgm:prSet presAssocID="{871147B4-E017-4114-8115-BA1D10D857AD}" presName="Name18" presStyleLbl="sibTrans2D1" presStyleIdx="1" presStyleCnt="5" custLinFactNeighborX="-2418" custLinFactNeighborY="9212"/>
      <dgm:spPr/>
    </dgm:pt>
    <dgm:pt modelId="{D31940B5-3EA4-4E86-9839-515C7EFDC9E7}" type="pres">
      <dgm:prSet presAssocID="{DD323D8F-709C-4174-A441-B00CA01F1BF5}" presName="composite1" presStyleCnt="0"/>
      <dgm:spPr/>
    </dgm:pt>
    <dgm:pt modelId="{5C243F71-F886-48CA-8513-3D0A42D04BE0}" type="pres">
      <dgm:prSet presAssocID="{DD323D8F-709C-4174-A441-B00CA01F1BF5}" presName="dummyNode1" presStyleLbl="node1" presStyleIdx="1" presStyleCnt="6"/>
      <dgm:spPr/>
    </dgm:pt>
    <dgm:pt modelId="{ECDD53A8-EF3F-4C00-901E-61073F9FF87D}" type="pres">
      <dgm:prSet presAssocID="{DD323D8F-709C-4174-A441-B00CA01F1BF5}" presName="childNode1" presStyleLbl="bgAcc1" presStyleIdx="2" presStyleCnt="6" custLinFactNeighborX="361" custLinFactNeighborY="-1042">
        <dgm:presLayoutVars>
          <dgm:bulletEnabled val="1"/>
        </dgm:presLayoutVars>
      </dgm:prSet>
      <dgm:spPr/>
    </dgm:pt>
    <dgm:pt modelId="{9F7E5F37-6650-44F7-9E77-CD08354C3A8B}" type="pres">
      <dgm:prSet presAssocID="{DD323D8F-709C-4174-A441-B00CA01F1BF5}" presName="childNode1tx" presStyleLbl="bgAcc1" presStyleIdx="2" presStyleCnt="6">
        <dgm:presLayoutVars>
          <dgm:bulletEnabled val="1"/>
        </dgm:presLayoutVars>
      </dgm:prSet>
      <dgm:spPr/>
    </dgm:pt>
    <dgm:pt modelId="{B5F32542-C503-4890-ABE3-E3FE08781268}" type="pres">
      <dgm:prSet presAssocID="{DD323D8F-709C-4174-A441-B00CA01F1BF5}" presName="parentNode1" presStyleLbl="node1" presStyleIdx="2" presStyleCnt="6" custLinFactNeighborX="24390" custLinFactNeighborY="28423">
        <dgm:presLayoutVars>
          <dgm:chMax val="1"/>
          <dgm:bulletEnabled val="1"/>
        </dgm:presLayoutVars>
      </dgm:prSet>
      <dgm:spPr/>
    </dgm:pt>
    <dgm:pt modelId="{1BD340FF-491B-4F6E-BA6B-45436E651F2D}" type="pres">
      <dgm:prSet presAssocID="{DD323D8F-709C-4174-A441-B00CA01F1BF5}" presName="connSite1" presStyleCnt="0"/>
      <dgm:spPr/>
    </dgm:pt>
    <dgm:pt modelId="{79FC801C-4AB6-4B92-A444-3F7DF5B2EE9B}" type="pres">
      <dgm:prSet presAssocID="{F135BE8F-9FC9-4915-B2EE-AFFB6E4F0544}" presName="Name9" presStyleLbl="sibTrans2D1" presStyleIdx="2" presStyleCnt="5"/>
      <dgm:spPr/>
    </dgm:pt>
    <dgm:pt modelId="{0380C5BE-4092-4671-AD44-28265BDEFC4D}" type="pres">
      <dgm:prSet presAssocID="{DA3638E5-CF0D-4D63-BE17-190827AC2BD7}" presName="composite2" presStyleCnt="0"/>
      <dgm:spPr/>
    </dgm:pt>
    <dgm:pt modelId="{B101CC1D-1FF9-4A8C-80E3-D44A9D101C4E}" type="pres">
      <dgm:prSet presAssocID="{DA3638E5-CF0D-4D63-BE17-190827AC2BD7}" presName="dummyNode2" presStyleLbl="node1" presStyleIdx="2" presStyleCnt="6"/>
      <dgm:spPr/>
    </dgm:pt>
    <dgm:pt modelId="{C930548A-8356-4DC9-95D1-D8AB908E4D86}" type="pres">
      <dgm:prSet presAssocID="{DA3638E5-CF0D-4D63-BE17-190827AC2BD7}" presName="childNode2" presStyleLbl="bgAcc1" presStyleIdx="3" presStyleCnt="6">
        <dgm:presLayoutVars>
          <dgm:bulletEnabled val="1"/>
        </dgm:presLayoutVars>
      </dgm:prSet>
      <dgm:spPr/>
    </dgm:pt>
    <dgm:pt modelId="{33414D9F-FAB2-4C5A-BBAB-35255B02AA45}" type="pres">
      <dgm:prSet presAssocID="{DA3638E5-CF0D-4D63-BE17-190827AC2BD7}" presName="childNode2tx" presStyleLbl="bgAcc1" presStyleIdx="3" presStyleCnt="6">
        <dgm:presLayoutVars>
          <dgm:bulletEnabled val="1"/>
        </dgm:presLayoutVars>
      </dgm:prSet>
      <dgm:spPr/>
    </dgm:pt>
    <dgm:pt modelId="{7D6625AE-F558-468F-94C8-D9A5DE3B52F2}" type="pres">
      <dgm:prSet presAssocID="{DA3638E5-CF0D-4D63-BE17-190827AC2BD7}" presName="parentNode2" presStyleLbl="node1" presStyleIdx="3" presStyleCnt="6" custLinFactNeighborX="19631" custLinFactNeighborY="-15105">
        <dgm:presLayoutVars>
          <dgm:chMax val="0"/>
          <dgm:bulletEnabled val="1"/>
        </dgm:presLayoutVars>
      </dgm:prSet>
      <dgm:spPr/>
    </dgm:pt>
    <dgm:pt modelId="{3E13841F-2741-4098-BF46-D4C62031B16F}" type="pres">
      <dgm:prSet presAssocID="{DA3638E5-CF0D-4D63-BE17-190827AC2BD7}" presName="connSite2" presStyleCnt="0"/>
      <dgm:spPr/>
    </dgm:pt>
    <dgm:pt modelId="{26EC5BD9-4A40-4306-ACFA-F05A323C736B}" type="pres">
      <dgm:prSet presAssocID="{445A70EA-2644-4FD4-AF5F-9D1D9514CFB8}" presName="Name18" presStyleLbl="sibTrans2D1" presStyleIdx="3" presStyleCnt="5" custLinFactNeighborX="-417" custLinFactNeighborY="11438"/>
      <dgm:spPr/>
    </dgm:pt>
    <dgm:pt modelId="{B11D1B96-64C1-40C4-9B3C-7AC517F54690}" type="pres">
      <dgm:prSet presAssocID="{C00FAC29-DA8A-4BB1-B427-CA8C25181EE0}" presName="composite1" presStyleCnt="0"/>
      <dgm:spPr/>
    </dgm:pt>
    <dgm:pt modelId="{55000178-C922-47ED-A7DC-871F3047F117}" type="pres">
      <dgm:prSet presAssocID="{C00FAC29-DA8A-4BB1-B427-CA8C25181EE0}" presName="dummyNode1" presStyleLbl="node1" presStyleIdx="3" presStyleCnt="6"/>
      <dgm:spPr/>
    </dgm:pt>
    <dgm:pt modelId="{68798B40-6DE0-414C-8CC4-31C5B465A497}" type="pres">
      <dgm:prSet presAssocID="{C00FAC29-DA8A-4BB1-B427-CA8C25181EE0}" presName="childNode1" presStyleLbl="bgAcc1" presStyleIdx="4" presStyleCnt="6">
        <dgm:presLayoutVars>
          <dgm:bulletEnabled val="1"/>
        </dgm:presLayoutVars>
      </dgm:prSet>
      <dgm:spPr/>
    </dgm:pt>
    <dgm:pt modelId="{0C13A5E1-33CC-4260-9A6F-652F3A584F40}" type="pres">
      <dgm:prSet presAssocID="{C00FAC29-DA8A-4BB1-B427-CA8C25181EE0}" presName="childNode1tx" presStyleLbl="bgAcc1" presStyleIdx="4" presStyleCnt="6">
        <dgm:presLayoutVars>
          <dgm:bulletEnabled val="1"/>
        </dgm:presLayoutVars>
      </dgm:prSet>
      <dgm:spPr/>
    </dgm:pt>
    <dgm:pt modelId="{C5E3AAC7-9DB6-45A4-AA2E-7B5EA2B6E023}" type="pres">
      <dgm:prSet presAssocID="{C00FAC29-DA8A-4BB1-B427-CA8C25181EE0}" presName="parentNode1" presStyleLbl="node1" presStyleIdx="4" presStyleCnt="6" custLinFactNeighborX="-19748" custLinFactNeighborY="-1505">
        <dgm:presLayoutVars>
          <dgm:chMax val="1"/>
          <dgm:bulletEnabled val="1"/>
        </dgm:presLayoutVars>
      </dgm:prSet>
      <dgm:spPr/>
    </dgm:pt>
    <dgm:pt modelId="{FBA25186-3253-401F-A761-733D714FF898}" type="pres">
      <dgm:prSet presAssocID="{C00FAC29-DA8A-4BB1-B427-CA8C25181EE0}" presName="connSite1" presStyleCnt="0"/>
      <dgm:spPr/>
    </dgm:pt>
    <dgm:pt modelId="{3FCD9425-3441-4749-A4A9-F00DF6FE1424}" type="pres">
      <dgm:prSet presAssocID="{085602DF-ADCA-4AA6-AD33-600C86684BC6}" presName="Name9" presStyleLbl="sibTrans2D1" presStyleIdx="4" presStyleCnt="5" custScaleX="64956" custLinFactNeighborX="-12667" custLinFactNeighborY="-14278"/>
      <dgm:spPr/>
    </dgm:pt>
    <dgm:pt modelId="{5E476B63-BB37-4E04-831E-CCCD05D3B729}" type="pres">
      <dgm:prSet presAssocID="{D0575403-9CB9-476E-B5D1-FD2D2461C887}" presName="composite2" presStyleCnt="0"/>
      <dgm:spPr/>
    </dgm:pt>
    <dgm:pt modelId="{338DBC91-2D96-489F-9D1C-7C20505D2590}" type="pres">
      <dgm:prSet presAssocID="{D0575403-9CB9-476E-B5D1-FD2D2461C887}" presName="dummyNode2" presStyleLbl="node1" presStyleIdx="4" presStyleCnt="6"/>
      <dgm:spPr/>
    </dgm:pt>
    <dgm:pt modelId="{D82CB215-61E1-4F21-A0A7-337B92B22B9B}" type="pres">
      <dgm:prSet presAssocID="{D0575403-9CB9-476E-B5D1-FD2D2461C887}" presName="childNode2" presStyleLbl="bgAcc1" presStyleIdx="5" presStyleCnt="6" custScaleX="101144" custScaleY="325810">
        <dgm:presLayoutVars>
          <dgm:bulletEnabled val="1"/>
        </dgm:presLayoutVars>
      </dgm:prSet>
      <dgm:spPr/>
    </dgm:pt>
    <dgm:pt modelId="{753D7605-0800-4F6A-B667-E3D063492EEF}" type="pres">
      <dgm:prSet presAssocID="{D0575403-9CB9-476E-B5D1-FD2D2461C887}" presName="childNode2tx" presStyleLbl="bgAcc1" presStyleIdx="5" presStyleCnt="6">
        <dgm:presLayoutVars>
          <dgm:bulletEnabled val="1"/>
        </dgm:presLayoutVars>
      </dgm:prSet>
      <dgm:spPr/>
    </dgm:pt>
    <dgm:pt modelId="{F394E397-4120-464B-BAC0-A7D1AC3A1097}" type="pres">
      <dgm:prSet presAssocID="{D0575403-9CB9-476E-B5D1-FD2D2461C887}" presName="parentNode2" presStyleLbl="node1" presStyleIdx="5" presStyleCnt="6" custLinFactY="-80686" custLinFactNeighborX="-19388" custLinFactNeighborY="-100000">
        <dgm:presLayoutVars>
          <dgm:chMax val="0"/>
          <dgm:bulletEnabled val="1"/>
        </dgm:presLayoutVars>
      </dgm:prSet>
      <dgm:spPr/>
    </dgm:pt>
    <dgm:pt modelId="{110BA9AB-99CE-4A64-9D8B-67F3B85C82DB}" type="pres">
      <dgm:prSet presAssocID="{D0575403-9CB9-476E-B5D1-FD2D2461C887}" presName="connSite2" presStyleCnt="0"/>
      <dgm:spPr/>
    </dgm:pt>
  </dgm:ptLst>
  <dgm:cxnLst>
    <dgm:cxn modelId="{6889E207-84AE-4F21-8FC7-93FF65DE900F}" type="presOf" srcId="{DDE85B3F-D045-4F2F-A60B-DB016487D7D8}" destId="{68798B40-6DE0-414C-8CC4-31C5B465A497}" srcOrd="0" destOrd="1" presId="urn:microsoft.com/office/officeart/2005/8/layout/hProcess4"/>
    <dgm:cxn modelId="{73581D09-8D3C-4B6B-B777-44B8D5A9F690}" type="presOf" srcId="{C2F3B0FF-6D4A-4462-A9FF-3A619C73ACA1}" destId="{C930548A-8356-4DC9-95D1-D8AB908E4D86}" srcOrd="0" destOrd="1" presId="urn:microsoft.com/office/officeart/2005/8/layout/hProcess4"/>
    <dgm:cxn modelId="{2F4EAA09-DBA8-414E-80B8-8CFCBFCF6609}" type="presOf" srcId="{871147B4-E017-4114-8115-BA1D10D857AD}" destId="{176AF4F8-FEEF-4044-B1CB-DD1B4104A94D}" srcOrd="0" destOrd="0" presId="urn:microsoft.com/office/officeart/2005/8/layout/hProcess4"/>
    <dgm:cxn modelId="{22A42710-CCC2-4C2F-B8A3-95D2B797DCD0}" srcId="{DD323D8F-709C-4174-A441-B00CA01F1BF5}" destId="{F1522D01-6A34-49CC-8BFB-930B51D2F515}" srcOrd="0" destOrd="0" parTransId="{89E806B2-2D25-4AA8-ADFA-CB4E5FCB6D33}" sibTransId="{5475CBCF-B5DC-4D5C-B3A8-6387FC79F3C8}"/>
    <dgm:cxn modelId="{7510A715-E67E-407F-BCFD-98F5CE2A8E15}" type="presOf" srcId="{D0575403-9CB9-476E-B5D1-FD2D2461C887}" destId="{F394E397-4120-464B-BAC0-A7D1AC3A1097}" srcOrd="0" destOrd="0" presId="urn:microsoft.com/office/officeart/2005/8/layout/hProcess4"/>
    <dgm:cxn modelId="{A4E13916-6E10-41FD-84BD-E23311424BBF}" srcId="{DA3638E5-CF0D-4D63-BE17-190827AC2BD7}" destId="{C2F3B0FF-6D4A-4462-A9FF-3A619C73ACA1}" srcOrd="1" destOrd="0" parTransId="{E14160B5-D48D-483B-B7D1-63C43B11CF04}" sibTransId="{107DA909-9F87-49F3-ABD2-421CBA090A98}"/>
    <dgm:cxn modelId="{E846AD16-702A-42C8-ACAE-249F3447A3C8}" srcId="{D0575403-9CB9-476E-B5D1-FD2D2461C887}" destId="{00F67C49-234C-4FE7-8C05-B7B95221A0B3}" srcOrd="2" destOrd="0" parTransId="{36BB6955-D0C4-48DB-AB92-F8EF3740D776}" sibTransId="{36BD806E-ACAD-45EF-8D13-CCF58F8444FE}"/>
    <dgm:cxn modelId="{F4FFAF1A-B419-4232-96DE-09CF7F0E33E8}" type="presOf" srcId="{F1522D01-6A34-49CC-8BFB-930B51D2F515}" destId="{ECDD53A8-EF3F-4C00-901E-61073F9FF87D}" srcOrd="0" destOrd="0" presId="urn:microsoft.com/office/officeart/2005/8/layout/hProcess4"/>
    <dgm:cxn modelId="{99A5721E-E8C8-4D50-8E36-10DBD841BCD1}" srcId="{1A867A91-7288-47E2-965C-35ECB5FC98F4}" destId="{425E0C66-7AF2-41EE-A8F6-60F3B265393E}" srcOrd="1" destOrd="0" parTransId="{97C994FC-C2EA-47A6-8003-D2CE33800228}" sibTransId="{50220A29-5D7F-414C-9F81-D40A6F00FA10}"/>
    <dgm:cxn modelId="{89F36323-A9B5-437F-A5EB-B013AB1C76B4}" type="presOf" srcId="{085602DF-ADCA-4AA6-AD33-600C86684BC6}" destId="{3FCD9425-3441-4749-A4A9-F00DF6FE1424}" srcOrd="0" destOrd="0" presId="urn:microsoft.com/office/officeart/2005/8/layout/hProcess4"/>
    <dgm:cxn modelId="{D2341424-981D-4A4B-98EA-FB4A86F9C576}" type="presOf" srcId="{3708961A-28AF-49C3-98B7-1672DF9EF60E}" destId="{D82CB215-61E1-4F21-A0A7-337B92B22B9B}" srcOrd="0" destOrd="3" presId="urn:microsoft.com/office/officeart/2005/8/layout/hProcess4"/>
    <dgm:cxn modelId="{56C5502C-61F7-4E0E-821E-2FA54E1095F8}" type="presOf" srcId="{425E0C66-7AF2-41EE-A8F6-60F3B265393E}" destId="{3927F85E-2562-4B7B-BA30-0067B4F342B6}" srcOrd="0" destOrd="1" presId="urn:microsoft.com/office/officeart/2005/8/layout/hProcess4"/>
    <dgm:cxn modelId="{44371F33-F8D7-4E8F-90E8-36E26A6DABB6}" srcId="{DA3638E5-CF0D-4D63-BE17-190827AC2BD7}" destId="{6879948D-981A-446C-A0A3-83AAF04762B9}" srcOrd="0" destOrd="0" parTransId="{23D027BF-F9AE-44C5-B5EC-DD9F65E6CFDC}" sibTransId="{66D1007F-879D-4EDD-97B5-F0F5900603F3}"/>
    <dgm:cxn modelId="{505A8635-4351-468D-A1C7-320FC2C82E20}" srcId="{AEBD20CD-0F6E-4EEF-A34A-519CC3192E7B}" destId="{DD323D8F-709C-4174-A441-B00CA01F1BF5}" srcOrd="2" destOrd="0" parTransId="{0F693446-BC6E-4B8D-90A2-55E7B56A628D}" sibTransId="{F135BE8F-9FC9-4915-B2EE-AFFB6E4F0544}"/>
    <dgm:cxn modelId="{70002C37-190A-4E56-9590-88C1A580B384}" type="presOf" srcId="{F135BE8F-9FC9-4915-B2EE-AFFB6E4F0544}" destId="{79FC801C-4AB6-4B92-A444-3F7DF5B2EE9B}" srcOrd="0" destOrd="0" presId="urn:microsoft.com/office/officeart/2005/8/layout/hProcess4"/>
    <dgm:cxn modelId="{7D8EC13B-1C2A-4584-8579-A0E5EA370E07}" type="presOf" srcId="{12CCE5C4-3BA9-438A-AF5D-F9D6A1ED0AA9}" destId="{753D7605-0800-4F6A-B667-E3D063492EEF}" srcOrd="1" destOrd="1" presId="urn:microsoft.com/office/officeart/2005/8/layout/hProcess4"/>
    <dgm:cxn modelId="{3B62FD40-0418-4E54-9B1D-C03BE63DDA6A}" type="presOf" srcId="{9180E246-210C-4B90-96DF-D8C51210A698}" destId="{95E95FDE-9B40-4312-86BC-701DD46D834E}" srcOrd="0" destOrd="0" presId="urn:microsoft.com/office/officeart/2005/8/layout/hProcess4"/>
    <dgm:cxn modelId="{4499BB5E-1350-438F-BCFF-D79C6400B3C8}" type="presOf" srcId="{DA3638E5-CF0D-4D63-BE17-190827AC2BD7}" destId="{7D6625AE-F558-468F-94C8-D9A5DE3B52F2}" srcOrd="0" destOrd="0" presId="urn:microsoft.com/office/officeart/2005/8/layout/hProcess4"/>
    <dgm:cxn modelId="{242E1541-275C-473D-9DD0-75C8C4BAD8B8}" type="presOf" srcId="{9180E246-210C-4B90-96DF-D8C51210A698}" destId="{5821630E-6A0D-41F4-A0D5-90FD8FC5BA9B}" srcOrd="1" destOrd="0" presId="urn:microsoft.com/office/officeart/2005/8/layout/hProcess4"/>
    <dgm:cxn modelId="{39E1F361-35A8-4278-9DD0-5A59B4F428EE}" srcId="{1A867A91-7288-47E2-965C-35ECB5FC98F4}" destId="{9CF269AC-5F4C-473F-BA6D-D7E80552ED7A}" srcOrd="0" destOrd="0" parTransId="{D97A6497-7850-48CF-9DC9-21DC78E9FD2C}" sibTransId="{194228A0-0345-44B6-9970-98830B98F7AC}"/>
    <dgm:cxn modelId="{5F577663-7B13-4C75-92DF-E3B8C6D36F68}" type="presOf" srcId="{C2F3B0FF-6D4A-4462-A9FF-3A619C73ACA1}" destId="{33414D9F-FAB2-4C5A-BBAB-35255B02AA45}" srcOrd="1" destOrd="1" presId="urn:microsoft.com/office/officeart/2005/8/layout/hProcess4"/>
    <dgm:cxn modelId="{6CFC8A65-8818-483D-A154-57D23F4E240E}" type="presOf" srcId="{3708961A-28AF-49C3-98B7-1672DF9EF60E}" destId="{753D7605-0800-4F6A-B667-E3D063492EEF}" srcOrd="1" destOrd="3" presId="urn:microsoft.com/office/officeart/2005/8/layout/hProcess4"/>
    <dgm:cxn modelId="{03B5A767-6CF6-47F9-A910-58E1A42A5FB6}" srcId="{C00FAC29-DA8A-4BB1-B427-CA8C25181EE0}" destId="{DDE85B3F-D045-4F2F-A60B-DB016487D7D8}" srcOrd="1" destOrd="0" parTransId="{ECC8C6F4-1E1C-4B14-9609-8A91C494996D}" sibTransId="{2FD1299A-B06C-4214-9D44-934F9753760E}"/>
    <dgm:cxn modelId="{64B42448-33CA-4D3C-8722-6B6504FC3731}" type="presOf" srcId="{F1522D01-6A34-49CC-8BFB-930B51D2F515}" destId="{9F7E5F37-6650-44F7-9E77-CD08354C3A8B}" srcOrd="1" destOrd="0" presId="urn:microsoft.com/office/officeart/2005/8/layout/hProcess4"/>
    <dgm:cxn modelId="{0279D648-46F0-4330-8B50-4A84A28DA765}" type="presOf" srcId="{370D127A-B6B0-4E08-AD0E-ED9C34E4262A}" destId="{753D7605-0800-4F6A-B667-E3D063492EEF}" srcOrd="1" destOrd="0" presId="urn:microsoft.com/office/officeart/2005/8/layout/hProcess4"/>
    <dgm:cxn modelId="{9A917B4A-4D65-448B-B916-79D0969F4D44}" type="presOf" srcId="{DDE85B3F-D045-4F2F-A60B-DB016487D7D8}" destId="{0C13A5E1-33CC-4260-9A6F-652F3A584F40}" srcOrd="1" destOrd="1" presId="urn:microsoft.com/office/officeart/2005/8/layout/hProcess4"/>
    <dgm:cxn modelId="{FB3E164C-B501-4E0E-87E7-616ECA7D2F5A}" srcId="{AEBD20CD-0F6E-4EEF-A34A-519CC3192E7B}" destId="{1A867A91-7288-47E2-965C-35ECB5FC98F4}" srcOrd="1" destOrd="0" parTransId="{4AAE7B2C-4736-4A8B-B549-6D7F3596FE9F}" sibTransId="{871147B4-E017-4114-8115-BA1D10D857AD}"/>
    <dgm:cxn modelId="{6062A16D-5545-4BC4-8EEF-5E2EC55DF394}" type="presOf" srcId="{425E0C66-7AF2-41EE-A8F6-60F3B265393E}" destId="{BEF6D592-B440-4CB7-B4DD-2205D6EE623E}" srcOrd="1" destOrd="1" presId="urn:microsoft.com/office/officeart/2005/8/layout/hProcess4"/>
    <dgm:cxn modelId="{B56A6C4E-CE2E-4A21-AB72-3A00C94B19D5}" type="presOf" srcId="{C00FAC29-DA8A-4BB1-B427-CA8C25181EE0}" destId="{C5E3AAC7-9DB6-45A4-AA2E-7B5EA2B6E023}" srcOrd="0" destOrd="0" presId="urn:microsoft.com/office/officeart/2005/8/layout/hProcess4"/>
    <dgm:cxn modelId="{61E7CD72-0603-4071-A3CF-F42D9FD39F49}" type="presOf" srcId="{9CF269AC-5F4C-473F-BA6D-D7E80552ED7A}" destId="{BEF6D592-B440-4CB7-B4DD-2205D6EE623E}" srcOrd="1" destOrd="0" presId="urn:microsoft.com/office/officeart/2005/8/layout/hProcess4"/>
    <dgm:cxn modelId="{53485056-B51A-41E7-802B-721BADA4118F}" srcId="{F5F4E8DA-7574-45C4-B901-971229E27C0E}" destId="{51752CB9-FD01-40CD-A97F-36CB8191607A}" srcOrd="1" destOrd="0" parTransId="{C9A0104F-EED7-4579-A22F-7DDB5078B8E8}" sibTransId="{28FBC134-09BB-409A-9B96-97F4D305921F}"/>
    <dgm:cxn modelId="{67160A77-3DD7-47E9-9735-E2D2BD1D998A}" type="presOf" srcId="{12CCE5C4-3BA9-438A-AF5D-F9D6A1ED0AA9}" destId="{D82CB215-61E1-4F21-A0A7-337B92B22B9B}" srcOrd="0" destOrd="1" presId="urn:microsoft.com/office/officeart/2005/8/layout/hProcess4"/>
    <dgm:cxn modelId="{F724EB77-DBFA-41BE-8F91-F2B098028309}" type="presOf" srcId="{C93DFBED-EBB0-4892-B4E6-33CF58A933E3}" destId="{95E95FDE-9B40-4312-86BC-701DD46D834E}" srcOrd="0" destOrd="2" presId="urn:microsoft.com/office/officeart/2005/8/layout/hProcess4"/>
    <dgm:cxn modelId="{A0B67079-70CA-42F7-9D30-8DEE0916A9DC}" type="presOf" srcId="{51752CB9-FD01-40CD-A97F-36CB8191607A}" destId="{5821630E-6A0D-41F4-A0D5-90FD8FC5BA9B}" srcOrd="1" destOrd="1" presId="urn:microsoft.com/office/officeart/2005/8/layout/hProcess4"/>
    <dgm:cxn modelId="{FB9DFC85-5579-45D1-8E4E-5DABA6F5A6FD}" type="presOf" srcId="{77788CAB-8CAF-4384-BBD9-439CDAA27620}" destId="{0C13A5E1-33CC-4260-9A6F-652F3A584F40}" srcOrd="1" destOrd="0" presId="urn:microsoft.com/office/officeart/2005/8/layout/hProcess4"/>
    <dgm:cxn modelId="{2CB03688-2BC9-4D40-877A-49D3DD9BF76D}" srcId="{D0575403-9CB9-476E-B5D1-FD2D2461C887}" destId="{370D127A-B6B0-4E08-AD0E-ED9C34E4262A}" srcOrd="0" destOrd="0" parTransId="{33CDA290-7F82-4099-AD11-B74D5884DCB1}" sibTransId="{B3C8095B-328E-4C13-85DA-B53AA3A7A6A3}"/>
    <dgm:cxn modelId="{03409D8B-6506-494E-B6C5-42494A52DBCF}" type="presOf" srcId="{9CF269AC-5F4C-473F-BA6D-D7E80552ED7A}" destId="{3927F85E-2562-4B7B-BA30-0067B4F342B6}" srcOrd="0" destOrd="0" presId="urn:microsoft.com/office/officeart/2005/8/layout/hProcess4"/>
    <dgm:cxn modelId="{05F36A8C-F704-4598-8CDB-75754E604835}" type="presOf" srcId="{51752CB9-FD01-40CD-A97F-36CB8191607A}" destId="{95E95FDE-9B40-4312-86BC-701DD46D834E}" srcOrd="0" destOrd="1" presId="urn:microsoft.com/office/officeart/2005/8/layout/hProcess4"/>
    <dgm:cxn modelId="{5097078E-C0BB-4BDA-BE04-6F32ABD58167}" srcId="{AEBD20CD-0F6E-4EEF-A34A-519CC3192E7B}" destId="{D0575403-9CB9-476E-B5D1-FD2D2461C887}" srcOrd="5" destOrd="0" parTransId="{A4F0C706-7064-47CB-998B-051593207AEE}" sibTransId="{E45029CE-F2C8-4AA4-88E5-361B7DC0E354}"/>
    <dgm:cxn modelId="{DF2EF38E-C0F0-4941-AFE0-0F39A96F8129}" srcId="{AEBD20CD-0F6E-4EEF-A34A-519CC3192E7B}" destId="{F5F4E8DA-7574-45C4-B901-971229E27C0E}" srcOrd="0" destOrd="0" parTransId="{B09571E5-F74A-4FDF-8E36-C42794A74ED6}" sibTransId="{CBD5A6B3-40D5-4360-8F93-A511046F9E16}"/>
    <dgm:cxn modelId="{25FB1592-D23F-4FFC-ADDB-AC7D8E9C3DE5}" type="presOf" srcId="{CBD5A6B3-40D5-4360-8F93-A511046F9E16}" destId="{355A36ED-3A0E-48D5-9026-9435DB424691}" srcOrd="0" destOrd="0" presId="urn:microsoft.com/office/officeart/2005/8/layout/hProcess4"/>
    <dgm:cxn modelId="{D9778A95-7980-4FB2-AACC-FFC0701BCDCB}" type="presOf" srcId="{AEBD20CD-0F6E-4EEF-A34A-519CC3192E7B}" destId="{65349B57-6DA5-42BA-BA8E-CAA0057E8234}" srcOrd="0" destOrd="0" presId="urn:microsoft.com/office/officeart/2005/8/layout/hProcess4"/>
    <dgm:cxn modelId="{245B239B-6A3C-4FDE-A3E9-D5C0778D4E09}" srcId="{F5F4E8DA-7574-45C4-B901-971229E27C0E}" destId="{9180E246-210C-4B90-96DF-D8C51210A698}" srcOrd="0" destOrd="0" parTransId="{5BB4D25D-7D16-4EB3-9001-A00AD18E30B5}" sibTransId="{C30961C9-9A13-44E1-89EC-8D97FDEED032}"/>
    <dgm:cxn modelId="{7C913DA1-302C-4D9D-A4BC-C61524953DCB}" type="presOf" srcId="{450B1B03-37B8-4560-B8FD-4D187DC1EDC7}" destId="{ECDD53A8-EF3F-4C00-901E-61073F9FF87D}" srcOrd="0" destOrd="1" presId="urn:microsoft.com/office/officeart/2005/8/layout/hProcess4"/>
    <dgm:cxn modelId="{E478E1A3-E76D-4039-A081-B18DF71616EE}" type="presOf" srcId="{00F67C49-234C-4FE7-8C05-B7B95221A0B3}" destId="{753D7605-0800-4F6A-B667-E3D063492EEF}" srcOrd="1" destOrd="2" presId="urn:microsoft.com/office/officeart/2005/8/layout/hProcess4"/>
    <dgm:cxn modelId="{10BDCCA5-4E40-4FC9-A185-E0568AACE58A}" type="presOf" srcId="{1A867A91-7288-47E2-965C-35ECB5FC98F4}" destId="{2DCA1269-DF98-434E-97F2-FA84193B4D22}" srcOrd="0" destOrd="0" presId="urn:microsoft.com/office/officeart/2005/8/layout/hProcess4"/>
    <dgm:cxn modelId="{89B66EA6-6C1B-4890-B0F4-6554122BB2D7}" type="presOf" srcId="{608186E1-5D64-48E5-A85F-CE97F8580BDD}" destId="{33414D9F-FAB2-4C5A-BBAB-35255B02AA45}" srcOrd="1" destOrd="2" presId="urn:microsoft.com/office/officeart/2005/8/layout/hProcess4"/>
    <dgm:cxn modelId="{706291A6-2F6E-4051-AD49-2E2DFA72C8C1}" srcId="{AEBD20CD-0F6E-4EEF-A34A-519CC3192E7B}" destId="{DA3638E5-CF0D-4D63-BE17-190827AC2BD7}" srcOrd="3" destOrd="0" parTransId="{F61A2F0A-7360-41C9-A800-3CFF4E9E56F1}" sibTransId="{445A70EA-2644-4FD4-AF5F-9D1D9514CFB8}"/>
    <dgm:cxn modelId="{145BCCAA-97FC-4A0E-B4AE-D3914B2F6734}" srcId="{DD323D8F-709C-4174-A441-B00CA01F1BF5}" destId="{450B1B03-37B8-4560-B8FD-4D187DC1EDC7}" srcOrd="1" destOrd="0" parTransId="{C0DBFD13-A6BB-463A-BAF4-DA629C0AF5AF}" sibTransId="{58B82535-BF93-4E07-BA0F-535FDCD661FE}"/>
    <dgm:cxn modelId="{6D22F5AB-A085-48B9-B6B6-B5477C6560CF}" type="presOf" srcId="{77788CAB-8CAF-4384-BBD9-439CDAA27620}" destId="{68798B40-6DE0-414C-8CC4-31C5B465A497}" srcOrd="0" destOrd="0" presId="urn:microsoft.com/office/officeart/2005/8/layout/hProcess4"/>
    <dgm:cxn modelId="{829EFDAC-6A11-439A-9365-A21C91198581}" srcId="{F5F4E8DA-7574-45C4-B901-971229E27C0E}" destId="{C93DFBED-EBB0-4892-B4E6-33CF58A933E3}" srcOrd="2" destOrd="0" parTransId="{2EB83493-9B0B-4E4E-94C4-767254EE2982}" sibTransId="{8DEB55E2-CBC9-4BA9-87C6-285B452D2011}"/>
    <dgm:cxn modelId="{34A746AE-1E82-4A2D-BA34-A42C5D095BA0}" type="presOf" srcId="{DD323D8F-709C-4174-A441-B00CA01F1BF5}" destId="{B5F32542-C503-4890-ABE3-E3FE08781268}" srcOrd="0" destOrd="0" presId="urn:microsoft.com/office/officeart/2005/8/layout/hProcess4"/>
    <dgm:cxn modelId="{F4398AB5-8E92-45A1-9978-515A233743B6}" srcId="{C00FAC29-DA8A-4BB1-B427-CA8C25181EE0}" destId="{77788CAB-8CAF-4384-BBD9-439CDAA27620}" srcOrd="0" destOrd="0" parTransId="{DFE3B695-F146-4B1C-9E73-A6F06BC80B4C}" sibTransId="{D4D79EE4-7CF2-4A99-B2E5-77018BE7BA6A}"/>
    <dgm:cxn modelId="{4B7422BA-EC17-4178-8F8D-3C049E859D2B}" srcId="{DA3638E5-CF0D-4D63-BE17-190827AC2BD7}" destId="{608186E1-5D64-48E5-A85F-CE97F8580BDD}" srcOrd="2" destOrd="0" parTransId="{C8E7A98D-BC92-457E-ADC8-2381CBC166FA}" sibTransId="{C266267A-0DF8-4940-B1B8-D65F27D640CB}"/>
    <dgm:cxn modelId="{73E38DBC-0B1C-46A4-8515-2F804B7FDB29}" srcId="{D0575403-9CB9-476E-B5D1-FD2D2461C887}" destId="{12CCE5C4-3BA9-438A-AF5D-F9D6A1ED0AA9}" srcOrd="1" destOrd="0" parTransId="{ED211B1B-4E58-4ABE-BDAF-07301D1565F8}" sibTransId="{EB3B455C-D619-49EF-A1E5-20E6CE722E0D}"/>
    <dgm:cxn modelId="{063712C1-A723-467A-9665-DD69740D958F}" srcId="{AEBD20CD-0F6E-4EEF-A34A-519CC3192E7B}" destId="{C00FAC29-DA8A-4BB1-B427-CA8C25181EE0}" srcOrd="4" destOrd="0" parTransId="{A9948F2C-09BA-4FD3-92CF-17AD3B5535FF}" sibTransId="{085602DF-ADCA-4AA6-AD33-600C86684BC6}"/>
    <dgm:cxn modelId="{3F0CABC9-FB09-4C19-ABAC-ACF37DD5534D}" type="presOf" srcId="{C93DFBED-EBB0-4892-B4E6-33CF58A933E3}" destId="{5821630E-6A0D-41F4-A0D5-90FD8FC5BA9B}" srcOrd="1" destOrd="2" presId="urn:microsoft.com/office/officeart/2005/8/layout/hProcess4"/>
    <dgm:cxn modelId="{276009CE-6000-439D-ABB8-75A9AF324ACC}" srcId="{D0575403-9CB9-476E-B5D1-FD2D2461C887}" destId="{3708961A-28AF-49C3-98B7-1672DF9EF60E}" srcOrd="3" destOrd="0" parTransId="{15A11973-CFE8-4B7B-9EF3-3546599D54AF}" sibTransId="{9B5BDB48-947D-4358-8857-028987D6FDE6}"/>
    <dgm:cxn modelId="{4B778FD1-5706-41C8-980F-759B88DA5D84}" type="presOf" srcId="{00F67C49-234C-4FE7-8C05-B7B95221A0B3}" destId="{D82CB215-61E1-4F21-A0A7-337B92B22B9B}" srcOrd="0" destOrd="2" presId="urn:microsoft.com/office/officeart/2005/8/layout/hProcess4"/>
    <dgm:cxn modelId="{ED2603D3-2AB4-4DE0-8300-8F46F78598EB}" type="presOf" srcId="{450B1B03-37B8-4560-B8FD-4D187DC1EDC7}" destId="{9F7E5F37-6650-44F7-9E77-CD08354C3A8B}" srcOrd="1" destOrd="1" presId="urn:microsoft.com/office/officeart/2005/8/layout/hProcess4"/>
    <dgm:cxn modelId="{B9A038E3-A655-4BEA-9867-D94E280BAB27}" type="presOf" srcId="{370D127A-B6B0-4E08-AD0E-ED9C34E4262A}" destId="{D82CB215-61E1-4F21-A0A7-337B92B22B9B}" srcOrd="0" destOrd="0" presId="urn:microsoft.com/office/officeart/2005/8/layout/hProcess4"/>
    <dgm:cxn modelId="{9DA04DEA-1D88-4027-B935-29D0EF31DC54}" type="presOf" srcId="{6879948D-981A-446C-A0A3-83AAF04762B9}" destId="{33414D9F-FAB2-4C5A-BBAB-35255B02AA45}" srcOrd="1" destOrd="0" presId="urn:microsoft.com/office/officeart/2005/8/layout/hProcess4"/>
    <dgm:cxn modelId="{C9E623EE-F325-431E-A472-17B4953ECBFD}" type="presOf" srcId="{F5F4E8DA-7574-45C4-B901-971229E27C0E}" destId="{2C3B7F58-37B5-4576-99CC-686C509A0A64}" srcOrd="0" destOrd="0" presId="urn:microsoft.com/office/officeart/2005/8/layout/hProcess4"/>
    <dgm:cxn modelId="{631889FC-6AE8-4782-B9DF-843AAA116619}" type="presOf" srcId="{608186E1-5D64-48E5-A85F-CE97F8580BDD}" destId="{C930548A-8356-4DC9-95D1-D8AB908E4D86}" srcOrd="0" destOrd="2" presId="urn:microsoft.com/office/officeart/2005/8/layout/hProcess4"/>
    <dgm:cxn modelId="{A6B73BFE-3F83-419C-9E4B-C2F7C4E37041}" type="presOf" srcId="{6879948D-981A-446C-A0A3-83AAF04762B9}" destId="{C930548A-8356-4DC9-95D1-D8AB908E4D86}" srcOrd="0" destOrd="0" presId="urn:microsoft.com/office/officeart/2005/8/layout/hProcess4"/>
    <dgm:cxn modelId="{AE0876FF-1A12-438B-804E-980BEDC297E1}" type="presOf" srcId="{445A70EA-2644-4FD4-AF5F-9D1D9514CFB8}" destId="{26EC5BD9-4A40-4306-ACFA-F05A323C736B}" srcOrd="0" destOrd="0" presId="urn:microsoft.com/office/officeart/2005/8/layout/hProcess4"/>
    <dgm:cxn modelId="{32271988-4267-4692-BCAB-99DE28696A47}" type="presParOf" srcId="{65349B57-6DA5-42BA-BA8E-CAA0057E8234}" destId="{E98B20F5-AF23-4A34-946F-6912B4950AB7}" srcOrd="0" destOrd="0" presId="urn:microsoft.com/office/officeart/2005/8/layout/hProcess4"/>
    <dgm:cxn modelId="{AAE46C18-14FA-4014-9301-FCD8136CEA77}" type="presParOf" srcId="{65349B57-6DA5-42BA-BA8E-CAA0057E8234}" destId="{13AF6C27-D520-4A4F-A4FA-B3455309287B}" srcOrd="1" destOrd="0" presId="urn:microsoft.com/office/officeart/2005/8/layout/hProcess4"/>
    <dgm:cxn modelId="{B3D68884-6EC2-43EC-B911-40802455D7BE}" type="presParOf" srcId="{65349B57-6DA5-42BA-BA8E-CAA0057E8234}" destId="{7A852706-BFB8-4608-A606-7359D6D52DF4}" srcOrd="2" destOrd="0" presId="urn:microsoft.com/office/officeart/2005/8/layout/hProcess4"/>
    <dgm:cxn modelId="{290AC272-1DA8-430E-918D-8BACBFEE6A50}" type="presParOf" srcId="{7A852706-BFB8-4608-A606-7359D6D52DF4}" destId="{ABA56816-1646-42B5-B74E-5443C2A4EBF7}" srcOrd="0" destOrd="0" presId="urn:microsoft.com/office/officeart/2005/8/layout/hProcess4"/>
    <dgm:cxn modelId="{256C7567-957F-45D1-AF2A-75C2C5A72DDE}" type="presParOf" srcId="{ABA56816-1646-42B5-B74E-5443C2A4EBF7}" destId="{FD37BE6C-7EB5-4CE3-894D-02DCFBAFAE62}" srcOrd="0" destOrd="0" presId="urn:microsoft.com/office/officeart/2005/8/layout/hProcess4"/>
    <dgm:cxn modelId="{0228491A-E8F2-4595-82A0-EEC66D022E30}" type="presParOf" srcId="{ABA56816-1646-42B5-B74E-5443C2A4EBF7}" destId="{95E95FDE-9B40-4312-86BC-701DD46D834E}" srcOrd="1" destOrd="0" presId="urn:microsoft.com/office/officeart/2005/8/layout/hProcess4"/>
    <dgm:cxn modelId="{0BD16E19-4603-4B57-ABD7-203212F73351}" type="presParOf" srcId="{ABA56816-1646-42B5-B74E-5443C2A4EBF7}" destId="{5821630E-6A0D-41F4-A0D5-90FD8FC5BA9B}" srcOrd="2" destOrd="0" presId="urn:microsoft.com/office/officeart/2005/8/layout/hProcess4"/>
    <dgm:cxn modelId="{C06BEF8C-1C2F-4759-ACCC-5B23B30EDBC4}" type="presParOf" srcId="{ABA56816-1646-42B5-B74E-5443C2A4EBF7}" destId="{2C3B7F58-37B5-4576-99CC-686C509A0A64}" srcOrd="3" destOrd="0" presId="urn:microsoft.com/office/officeart/2005/8/layout/hProcess4"/>
    <dgm:cxn modelId="{ED0BDDA2-1493-4AF0-A180-C08634DA2114}" type="presParOf" srcId="{ABA56816-1646-42B5-B74E-5443C2A4EBF7}" destId="{3F602206-B569-4A94-BE54-E740D55D98D2}" srcOrd="4" destOrd="0" presId="urn:microsoft.com/office/officeart/2005/8/layout/hProcess4"/>
    <dgm:cxn modelId="{9AFA58C2-FFF4-41FB-AAC7-81EE5B0A412A}" type="presParOf" srcId="{7A852706-BFB8-4608-A606-7359D6D52DF4}" destId="{355A36ED-3A0E-48D5-9026-9435DB424691}" srcOrd="1" destOrd="0" presId="urn:microsoft.com/office/officeart/2005/8/layout/hProcess4"/>
    <dgm:cxn modelId="{7C3F26F6-991C-422C-A7EB-3EA30BD0A7A4}" type="presParOf" srcId="{7A852706-BFB8-4608-A606-7359D6D52DF4}" destId="{240AFAC8-BC30-4837-9C62-78F54CF955D4}" srcOrd="2" destOrd="0" presId="urn:microsoft.com/office/officeart/2005/8/layout/hProcess4"/>
    <dgm:cxn modelId="{736B84ED-9753-422D-BF4E-252CA9D3F34E}" type="presParOf" srcId="{240AFAC8-BC30-4837-9C62-78F54CF955D4}" destId="{D2097E5F-E903-4E89-B097-ACA34AD159A2}" srcOrd="0" destOrd="0" presId="urn:microsoft.com/office/officeart/2005/8/layout/hProcess4"/>
    <dgm:cxn modelId="{1BCBFB13-1613-4CDD-BAA4-926063CE4588}" type="presParOf" srcId="{240AFAC8-BC30-4837-9C62-78F54CF955D4}" destId="{3927F85E-2562-4B7B-BA30-0067B4F342B6}" srcOrd="1" destOrd="0" presId="urn:microsoft.com/office/officeart/2005/8/layout/hProcess4"/>
    <dgm:cxn modelId="{2BA148ED-B69D-402A-839F-930CF3C5AE62}" type="presParOf" srcId="{240AFAC8-BC30-4837-9C62-78F54CF955D4}" destId="{BEF6D592-B440-4CB7-B4DD-2205D6EE623E}" srcOrd="2" destOrd="0" presId="urn:microsoft.com/office/officeart/2005/8/layout/hProcess4"/>
    <dgm:cxn modelId="{E34DD6EF-26D1-49A0-A1F0-210BF9EA9D1F}" type="presParOf" srcId="{240AFAC8-BC30-4837-9C62-78F54CF955D4}" destId="{2DCA1269-DF98-434E-97F2-FA84193B4D22}" srcOrd="3" destOrd="0" presId="urn:microsoft.com/office/officeart/2005/8/layout/hProcess4"/>
    <dgm:cxn modelId="{4FB3B72D-3A54-4156-B20F-0429085D60A5}" type="presParOf" srcId="{240AFAC8-BC30-4837-9C62-78F54CF955D4}" destId="{D5922B7D-B437-4446-9E61-098ED4A9AE70}" srcOrd="4" destOrd="0" presId="urn:microsoft.com/office/officeart/2005/8/layout/hProcess4"/>
    <dgm:cxn modelId="{FCDD06BC-B317-4944-BA75-F9ADCF081C14}" type="presParOf" srcId="{7A852706-BFB8-4608-A606-7359D6D52DF4}" destId="{176AF4F8-FEEF-4044-B1CB-DD1B4104A94D}" srcOrd="3" destOrd="0" presId="urn:microsoft.com/office/officeart/2005/8/layout/hProcess4"/>
    <dgm:cxn modelId="{B7F6F22E-35F2-4321-9607-F3DD4C68BE81}" type="presParOf" srcId="{7A852706-BFB8-4608-A606-7359D6D52DF4}" destId="{D31940B5-3EA4-4E86-9839-515C7EFDC9E7}" srcOrd="4" destOrd="0" presId="urn:microsoft.com/office/officeart/2005/8/layout/hProcess4"/>
    <dgm:cxn modelId="{AD45B05E-9717-412D-972B-D4CC9CFDCF2C}" type="presParOf" srcId="{D31940B5-3EA4-4E86-9839-515C7EFDC9E7}" destId="{5C243F71-F886-48CA-8513-3D0A42D04BE0}" srcOrd="0" destOrd="0" presId="urn:microsoft.com/office/officeart/2005/8/layout/hProcess4"/>
    <dgm:cxn modelId="{CA3E4D38-8B13-4BD3-AD77-6E16EEFF3579}" type="presParOf" srcId="{D31940B5-3EA4-4E86-9839-515C7EFDC9E7}" destId="{ECDD53A8-EF3F-4C00-901E-61073F9FF87D}" srcOrd="1" destOrd="0" presId="urn:microsoft.com/office/officeart/2005/8/layout/hProcess4"/>
    <dgm:cxn modelId="{93D617C9-36B7-407C-98E0-337A9EBDE9AB}" type="presParOf" srcId="{D31940B5-3EA4-4E86-9839-515C7EFDC9E7}" destId="{9F7E5F37-6650-44F7-9E77-CD08354C3A8B}" srcOrd="2" destOrd="0" presId="urn:microsoft.com/office/officeart/2005/8/layout/hProcess4"/>
    <dgm:cxn modelId="{2B10D755-B5F0-4099-BD06-0F7387AFC635}" type="presParOf" srcId="{D31940B5-3EA4-4E86-9839-515C7EFDC9E7}" destId="{B5F32542-C503-4890-ABE3-E3FE08781268}" srcOrd="3" destOrd="0" presId="urn:microsoft.com/office/officeart/2005/8/layout/hProcess4"/>
    <dgm:cxn modelId="{C2DF0637-9891-465D-9D60-DFFAED5BBCD7}" type="presParOf" srcId="{D31940B5-3EA4-4E86-9839-515C7EFDC9E7}" destId="{1BD340FF-491B-4F6E-BA6B-45436E651F2D}" srcOrd="4" destOrd="0" presId="urn:microsoft.com/office/officeart/2005/8/layout/hProcess4"/>
    <dgm:cxn modelId="{47BC7CF1-436C-4C28-AE5A-CEA8D675CDA1}" type="presParOf" srcId="{7A852706-BFB8-4608-A606-7359D6D52DF4}" destId="{79FC801C-4AB6-4B92-A444-3F7DF5B2EE9B}" srcOrd="5" destOrd="0" presId="urn:microsoft.com/office/officeart/2005/8/layout/hProcess4"/>
    <dgm:cxn modelId="{E0338562-E608-46C1-AF23-25E5DA50A3EF}" type="presParOf" srcId="{7A852706-BFB8-4608-A606-7359D6D52DF4}" destId="{0380C5BE-4092-4671-AD44-28265BDEFC4D}" srcOrd="6" destOrd="0" presId="urn:microsoft.com/office/officeart/2005/8/layout/hProcess4"/>
    <dgm:cxn modelId="{8710E72C-FF5B-4080-8232-B90B4CAFBD3E}" type="presParOf" srcId="{0380C5BE-4092-4671-AD44-28265BDEFC4D}" destId="{B101CC1D-1FF9-4A8C-80E3-D44A9D101C4E}" srcOrd="0" destOrd="0" presId="urn:microsoft.com/office/officeart/2005/8/layout/hProcess4"/>
    <dgm:cxn modelId="{82FD9F01-9112-46A0-BFD0-43BD6704B034}" type="presParOf" srcId="{0380C5BE-4092-4671-AD44-28265BDEFC4D}" destId="{C930548A-8356-4DC9-95D1-D8AB908E4D86}" srcOrd="1" destOrd="0" presId="urn:microsoft.com/office/officeart/2005/8/layout/hProcess4"/>
    <dgm:cxn modelId="{79643107-0023-49DD-9DE2-80045CBE1942}" type="presParOf" srcId="{0380C5BE-4092-4671-AD44-28265BDEFC4D}" destId="{33414D9F-FAB2-4C5A-BBAB-35255B02AA45}" srcOrd="2" destOrd="0" presId="urn:microsoft.com/office/officeart/2005/8/layout/hProcess4"/>
    <dgm:cxn modelId="{75BD3A37-F03B-4EDA-90BA-9D0CD9E9FD8B}" type="presParOf" srcId="{0380C5BE-4092-4671-AD44-28265BDEFC4D}" destId="{7D6625AE-F558-468F-94C8-D9A5DE3B52F2}" srcOrd="3" destOrd="0" presId="urn:microsoft.com/office/officeart/2005/8/layout/hProcess4"/>
    <dgm:cxn modelId="{7BE61AE8-9DEB-45A1-B2FA-00299FFDFD38}" type="presParOf" srcId="{0380C5BE-4092-4671-AD44-28265BDEFC4D}" destId="{3E13841F-2741-4098-BF46-D4C62031B16F}" srcOrd="4" destOrd="0" presId="urn:microsoft.com/office/officeart/2005/8/layout/hProcess4"/>
    <dgm:cxn modelId="{8B13218A-A4E8-43EA-AE98-376CACA5E681}" type="presParOf" srcId="{7A852706-BFB8-4608-A606-7359D6D52DF4}" destId="{26EC5BD9-4A40-4306-ACFA-F05A323C736B}" srcOrd="7" destOrd="0" presId="urn:microsoft.com/office/officeart/2005/8/layout/hProcess4"/>
    <dgm:cxn modelId="{575B0F2F-C5F1-4FE1-8349-DDD7E128A4AE}" type="presParOf" srcId="{7A852706-BFB8-4608-A606-7359D6D52DF4}" destId="{B11D1B96-64C1-40C4-9B3C-7AC517F54690}" srcOrd="8" destOrd="0" presId="urn:microsoft.com/office/officeart/2005/8/layout/hProcess4"/>
    <dgm:cxn modelId="{D16ABF0F-4C52-4A4C-87AE-84FFA04E1171}" type="presParOf" srcId="{B11D1B96-64C1-40C4-9B3C-7AC517F54690}" destId="{55000178-C922-47ED-A7DC-871F3047F117}" srcOrd="0" destOrd="0" presId="urn:microsoft.com/office/officeart/2005/8/layout/hProcess4"/>
    <dgm:cxn modelId="{411374F8-DCBA-4535-A21F-D62F103803F5}" type="presParOf" srcId="{B11D1B96-64C1-40C4-9B3C-7AC517F54690}" destId="{68798B40-6DE0-414C-8CC4-31C5B465A497}" srcOrd="1" destOrd="0" presId="urn:microsoft.com/office/officeart/2005/8/layout/hProcess4"/>
    <dgm:cxn modelId="{CE62066D-DA8E-4840-AA69-E8FC22CF1747}" type="presParOf" srcId="{B11D1B96-64C1-40C4-9B3C-7AC517F54690}" destId="{0C13A5E1-33CC-4260-9A6F-652F3A584F40}" srcOrd="2" destOrd="0" presId="urn:microsoft.com/office/officeart/2005/8/layout/hProcess4"/>
    <dgm:cxn modelId="{0C497F0A-73BB-438F-9CC4-668D35B96B7F}" type="presParOf" srcId="{B11D1B96-64C1-40C4-9B3C-7AC517F54690}" destId="{C5E3AAC7-9DB6-45A4-AA2E-7B5EA2B6E023}" srcOrd="3" destOrd="0" presId="urn:microsoft.com/office/officeart/2005/8/layout/hProcess4"/>
    <dgm:cxn modelId="{25269298-06AF-455E-BFE2-5520E6D8508F}" type="presParOf" srcId="{B11D1B96-64C1-40C4-9B3C-7AC517F54690}" destId="{FBA25186-3253-401F-A761-733D714FF898}" srcOrd="4" destOrd="0" presId="urn:microsoft.com/office/officeart/2005/8/layout/hProcess4"/>
    <dgm:cxn modelId="{19D66F98-C5A4-4C04-BD90-B4306A11296C}" type="presParOf" srcId="{7A852706-BFB8-4608-A606-7359D6D52DF4}" destId="{3FCD9425-3441-4749-A4A9-F00DF6FE1424}" srcOrd="9" destOrd="0" presId="urn:microsoft.com/office/officeart/2005/8/layout/hProcess4"/>
    <dgm:cxn modelId="{79EEE3B2-20EE-4523-A753-283397E4E386}" type="presParOf" srcId="{7A852706-BFB8-4608-A606-7359D6D52DF4}" destId="{5E476B63-BB37-4E04-831E-CCCD05D3B729}" srcOrd="10" destOrd="0" presId="urn:microsoft.com/office/officeart/2005/8/layout/hProcess4"/>
    <dgm:cxn modelId="{9CA17B03-1731-4324-97C5-ED05099F341A}" type="presParOf" srcId="{5E476B63-BB37-4E04-831E-CCCD05D3B729}" destId="{338DBC91-2D96-489F-9D1C-7C20505D2590}" srcOrd="0" destOrd="0" presId="urn:microsoft.com/office/officeart/2005/8/layout/hProcess4"/>
    <dgm:cxn modelId="{AC2FD3B4-52DE-42F7-B522-2F2BFF02FD60}" type="presParOf" srcId="{5E476B63-BB37-4E04-831E-CCCD05D3B729}" destId="{D82CB215-61E1-4F21-A0A7-337B92B22B9B}" srcOrd="1" destOrd="0" presId="urn:microsoft.com/office/officeart/2005/8/layout/hProcess4"/>
    <dgm:cxn modelId="{1EEC460C-EE7D-424E-92AB-4CDCDCEB4322}" type="presParOf" srcId="{5E476B63-BB37-4E04-831E-CCCD05D3B729}" destId="{753D7605-0800-4F6A-B667-E3D063492EEF}" srcOrd="2" destOrd="0" presId="urn:microsoft.com/office/officeart/2005/8/layout/hProcess4"/>
    <dgm:cxn modelId="{CDDC2F91-7D71-49EE-AC05-3C1731FD0BF4}" type="presParOf" srcId="{5E476B63-BB37-4E04-831E-CCCD05D3B729}" destId="{F394E397-4120-464B-BAC0-A7D1AC3A1097}" srcOrd="3" destOrd="0" presId="urn:microsoft.com/office/officeart/2005/8/layout/hProcess4"/>
    <dgm:cxn modelId="{B6908097-F434-49AF-B252-45D194FC84E3}" type="presParOf" srcId="{5E476B63-BB37-4E04-831E-CCCD05D3B729}" destId="{110BA9AB-99CE-4A64-9D8B-67F3B85C82DB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E95FDE-9B40-4312-86BC-701DD46D834E}">
      <dsp:nvSpPr>
        <dsp:cNvPr id="0" name=""/>
        <dsp:cNvSpPr/>
      </dsp:nvSpPr>
      <dsp:spPr>
        <a:xfrm>
          <a:off x="4495" y="1853421"/>
          <a:ext cx="1439605" cy="11873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/>
            <a:t>Program Chairs, Coordinators, Directors submit program review with rated/ranked budget enhancements. 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/>
            <a:t>Due </a:t>
          </a:r>
          <a:r>
            <a:rPr lang="en-US" sz="700" strike="noStrike" kern="1200" dirty="0"/>
            <a:t>Nov. 13, 2021 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/>
            <a:t>*FT faculty position requests routed in parallel process to Instructional Council.</a:t>
          </a:r>
        </a:p>
      </dsp:txBody>
      <dsp:txXfrm>
        <a:off x="31820" y="1880746"/>
        <a:ext cx="1384955" cy="878286"/>
      </dsp:txXfrm>
    </dsp:sp>
    <dsp:sp modelId="{355A36ED-3A0E-48D5-9026-9435DB424691}">
      <dsp:nvSpPr>
        <dsp:cNvPr id="0" name=""/>
        <dsp:cNvSpPr/>
      </dsp:nvSpPr>
      <dsp:spPr>
        <a:xfrm>
          <a:off x="1421429" y="2441923"/>
          <a:ext cx="1254276" cy="1254276"/>
        </a:xfrm>
        <a:prstGeom prst="leftCircularArrow">
          <a:avLst>
            <a:gd name="adj1" fmla="val 4548"/>
            <a:gd name="adj2" fmla="val 578817"/>
            <a:gd name="adj3" fmla="val 1648287"/>
            <a:gd name="adj4" fmla="val 8318449"/>
            <a:gd name="adj5" fmla="val 530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3B7F58-37B5-4576-99CC-686C509A0A64}">
      <dsp:nvSpPr>
        <dsp:cNvPr id="0" name=""/>
        <dsp:cNvSpPr/>
      </dsp:nvSpPr>
      <dsp:spPr>
        <a:xfrm>
          <a:off x="681225" y="2986869"/>
          <a:ext cx="1279649" cy="5088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Dean Level Review</a:t>
          </a:r>
        </a:p>
      </dsp:txBody>
      <dsp:txXfrm>
        <a:off x="696129" y="3001773"/>
        <a:ext cx="1249841" cy="479066"/>
      </dsp:txXfrm>
    </dsp:sp>
    <dsp:sp modelId="{3927F85E-2562-4B7B-BA30-0067B4F342B6}">
      <dsp:nvSpPr>
        <dsp:cNvPr id="0" name=""/>
        <dsp:cNvSpPr/>
      </dsp:nvSpPr>
      <dsp:spPr>
        <a:xfrm>
          <a:off x="1875697" y="1853421"/>
          <a:ext cx="1439605" cy="11873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/>
            <a:t>Deans review for clarity and appropriateness.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/>
            <a:t>Due Dec. 15, 2021</a:t>
          </a:r>
        </a:p>
      </dsp:txBody>
      <dsp:txXfrm>
        <a:off x="1903022" y="2135183"/>
        <a:ext cx="1384955" cy="878286"/>
      </dsp:txXfrm>
    </dsp:sp>
    <dsp:sp modelId="{176AF4F8-FEEF-4044-B1CB-DD1B4104A94D}">
      <dsp:nvSpPr>
        <dsp:cNvPr id="0" name=""/>
        <dsp:cNvSpPr/>
      </dsp:nvSpPr>
      <dsp:spPr>
        <a:xfrm>
          <a:off x="2900964" y="1315344"/>
          <a:ext cx="1540029" cy="1540029"/>
        </a:xfrm>
        <a:prstGeom prst="circularArrow">
          <a:avLst>
            <a:gd name="adj1" fmla="val 3704"/>
            <a:gd name="adj2" fmla="val 461847"/>
            <a:gd name="adj3" fmla="val 19322598"/>
            <a:gd name="adj4" fmla="val 12535466"/>
            <a:gd name="adj5" fmla="val 432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CA1269-DF98-434E-97F2-FA84193B4D22}">
      <dsp:nvSpPr>
        <dsp:cNvPr id="0" name=""/>
        <dsp:cNvSpPr/>
      </dsp:nvSpPr>
      <dsp:spPr>
        <a:xfrm>
          <a:off x="2448520" y="1600959"/>
          <a:ext cx="1279649" cy="5088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Vice President Level Review</a:t>
          </a:r>
        </a:p>
      </dsp:txBody>
      <dsp:txXfrm>
        <a:off x="2463424" y="1615863"/>
        <a:ext cx="1249841" cy="479066"/>
      </dsp:txXfrm>
    </dsp:sp>
    <dsp:sp modelId="{ECDD53A8-EF3F-4C00-901E-61073F9FF87D}">
      <dsp:nvSpPr>
        <dsp:cNvPr id="0" name=""/>
        <dsp:cNvSpPr/>
      </dsp:nvSpPr>
      <dsp:spPr>
        <a:xfrm>
          <a:off x="3752097" y="1841049"/>
          <a:ext cx="1439605" cy="11873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/>
            <a:t>VPs review for clarity and appropriateness.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/>
            <a:t>Due Jan. 15, 2022.</a:t>
          </a:r>
        </a:p>
      </dsp:txBody>
      <dsp:txXfrm>
        <a:off x="3779422" y="1868374"/>
        <a:ext cx="1384955" cy="878286"/>
      </dsp:txXfrm>
    </dsp:sp>
    <dsp:sp modelId="{79FC801C-4AB6-4B92-A444-3F7DF5B2EE9B}">
      <dsp:nvSpPr>
        <dsp:cNvPr id="0" name=""/>
        <dsp:cNvSpPr/>
      </dsp:nvSpPr>
      <dsp:spPr>
        <a:xfrm>
          <a:off x="4834392" y="2434641"/>
          <a:ext cx="1293812" cy="1293812"/>
        </a:xfrm>
        <a:prstGeom prst="leftCircularArrow">
          <a:avLst>
            <a:gd name="adj1" fmla="val 4409"/>
            <a:gd name="adj2" fmla="val 559217"/>
            <a:gd name="adj3" fmla="val 1844430"/>
            <a:gd name="adj4" fmla="val 8534192"/>
            <a:gd name="adj5" fmla="val 51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F32542-C503-4890-ABE3-E3FE08781268}">
      <dsp:nvSpPr>
        <dsp:cNvPr id="0" name=""/>
        <dsp:cNvSpPr/>
      </dsp:nvSpPr>
      <dsp:spPr>
        <a:xfrm>
          <a:off x="4378919" y="2930995"/>
          <a:ext cx="1279649" cy="5088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IE/IR/Dean/Director Prep</a:t>
          </a:r>
        </a:p>
      </dsp:txBody>
      <dsp:txXfrm>
        <a:off x="4393823" y="2945899"/>
        <a:ext cx="1249841" cy="479066"/>
      </dsp:txXfrm>
    </dsp:sp>
    <dsp:sp modelId="{C930548A-8356-4DC9-95D1-D8AB908E4D86}">
      <dsp:nvSpPr>
        <dsp:cNvPr id="0" name=""/>
        <dsp:cNvSpPr/>
      </dsp:nvSpPr>
      <dsp:spPr>
        <a:xfrm>
          <a:off x="5618103" y="1853421"/>
          <a:ext cx="1439605" cy="11873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/>
            <a:t>IE/IR pulls reports from </a:t>
          </a:r>
          <a:r>
            <a:rPr lang="en-US" sz="700" kern="1200" dirty="0" err="1"/>
            <a:t>Nuventive</a:t>
          </a:r>
          <a:r>
            <a:rPr lang="en-US" sz="700" kern="1200" dirty="0"/>
            <a:t> and prepares information for college-wide review.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/>
            <a:t>Deans and Directors review and rate/rank all items for their divisions.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/>
            <a:t>Due Feb. 4, 2022</a:t>
          </a:r>
        </a:p>
      </dsp:txBody>
      <dsp:txXfrm>
        <a:off x="5645428" y="2135183"/>
        <a:ext cx="1384955" cy="878286"/>
      </dsp:txXfrm>
    </dsp:sp>
    <dsp:sp modelId="{26EC5BD9-4A40-4306-ACFA-F05A323C736B}">
      <dsp:nvSpPr>
        <dsp:cNvPr id="0" name=""/>
        <dsp:cNvSpPr/>
      </dsp:nvSpPr>
      <dsp:spPr>
        <a:xfrm>
          <a:off x="6645518" y="1315921"/>
          <a:ext cx="1538677" cy="1538677"/>
        </a:xfrm>
        <a:prstGeom prst="circularArrow">
          <a:avLst>
            <a:gd name="adj1" fmla="val 3707"/>
            <a:gd name="adj2" fmla="val 462289"/>
            <a:gd name="adj3" fmla="val 19577085"/>
            <a:gd name="adj4" fmla="val 12790395"/>
            <a:gd name="adj5" fmla="val 432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6625AE-F558-468F-94C8-D9A5DE3B52F2}">
      <dsp:nvSpPr>
        <dsp:cNvPr id="0" name=""/>
        <dsp:cNvSpPr/>
      </dsp:nvSpPr>
      <dsp:spPr>
        <a:xfrm>
          <a:off x="6189223" y="1522119"/>
          <a:ext cx="1279649" cy="5088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Expanded Joint Deans’ Council Review</a:t>
          </a:r>
        </a:p>
      </dsp:txBody>
      <dsp:txXfrm>
        <a:off x="6204127" y="1537023"/>
        <a:ext cx="1249841" cy="479066"/>
      </dsp:txXfrm>
    </dsp:sp>
    <dsp:sp modelId="{68798B40-6DE0-414C-8CC4-31C5B465A497}">
      <dsp:nvSpPr>
        <dsp:cNvPr id="0" name=""/>
        <dsp:cNvSpPr/>
      </dsp:nvSpPr>
      <dsp:spPr>
        <a:xfrm>
          <a:off x="7489305" y="1853421"/>
          <a:ext cx="1439605" cy="11873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/>
            <a:t>Highest priority budget enhancements college-wide organized with recommended funding sources.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/>
            <a:t>Due March 1, 2022</a:t>
          </a:r>
        </a:p>
      </dsp:txBody>
      <dsp:txXfrm>
        <a:off x="7516630" y="1880746"/>
        <a:ext cx="1384955" cy="878286"/>
      </dsp:txXfrm>
    </dsp:sp>
    <dsp:sp modelId="{3FCD9425-3441-4749-A4A9-F00DF6FE1424}">
      <dsp:nvSpPr>
        <dsp:cNvPr id="0" name=""/>
        <dsp:cNvSpPr/>
      </dsp:nvSpPr>
      <dsp:spPr>
        <a:xfrm>
          <a:off x="8117744" y="1604499"/>
          <a:ext cx="1260923" cy="1941195"/>
        </a:xfrm>
        <a:prstGeom prst="leftCircularArrow">
          <a:avLst>
            <a:gd name="adj1" fmla="val 2939"/>
            <a:gd name="adj2" fmla="val 359805"/>
            <a:gd name="adj3" fmla="val 2193633"/>
            <a:gd name="adj4" fmla="val 9082806"/>
            <a:gd name="adj5" fmla="val 342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E3AAC7-9DB6-45A4-AA2E-7B5EA2B6E023}">
      <dsp:nvSpPr>
        <dsp:cNvPr id="0" name=""/>
        <dsp:cNvSpPr/>
      </dsp:nvSpPr>
      <dsp:spPr>
        <a:xfrm>
          <a:off x="7556513" y="2778699"/>
          <a:ext cx="1279649" cy="5088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Integrated College Council</a:t>
          </a:r>
        </a:p>
      </dsp:txBody>
      <dsp:txXfrm>
        <a:off x="7571417" y="2793603"/>
        <a:ext cx="1249841" cy="479066"/>
      </dsp:txXfrm>
    </dsp:sp>
    <dsp:sp modelId="{D82CB215-61E1-4F21-A0A7-337B92B22B9B}">
      <dsp:nvSpPr>
        <dsp:cNvPr id="0" name=""/>
        <dsp:cNvSpPr/>
      </dsp:nvSpPr>
      <dsp:spPr>
        <a:xfrm>
          <a:off x="9360508" y="512817"/>
          <a:ext cx="1456074" cy="38685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ICC reviews and discusses recommendations of all budget enhancement from the campus starting March 11, 2022 and completing recommendations by May 13, 2022.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PC </a:t>
          </a:r>
          <a:r>
            <a:rPr lang="en-US" sz="900" strike="noStrike" kern="1200" dirty="0"/>
            <a:t>receives recommendations from ICC on May 13, 2022. (Overall budget enhancement allocation sent no later than June BOT for tentative budget).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PC reviews all requests, focusing mostly on highest priority items.  Approved items will best align with the strategic plan and institutional goals. </a:t>
          </a:r>
        </a:p>
      </dsp:txBody>
      <dsp:txXfrm>
        <a:off x="9403155" y="1384446"/>
        <a:ext cx="1370780" cy="2954305"/>
      </dsp:txXfrm>
    </dsp:sp>
    <dsp:sp modelId="{F394E397-4120-464B-BAC0-A7D1AC3A1097}">
      <dsp:nvSpPr>
        <dsp:cNvPr id="0" name=""/>
        <dsp:cNvSpPr/>
      </dsp:nvSpPr>
      <dsp:spPr>
        <a:xfrm>
          <a:off x="9440557" y="679520"/>
          <a:ext cx="1279649" cy="5088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President’s Cabinet Level Review</a:t>
          </a:r>
        </a:p>
      </dsp:txBody>
      <dsp:txXfrm>
        <a:off x="9455461" y="694424"/>
        <a:ext cx="1249841" cy="4790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96EA6-6F25-4F19-87BA-7ADCC16DAEFF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E50CC-F33A-4EF4-9F12-93EC4A21A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295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C172E-A8B5-46F6-B05C-DFA3E2E0F207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674CE4-FBD8-4481-AEFB-CA53E599A7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268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0B302-F4DC-4547-9C74-CF794137D16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899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389009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65116" y="4205288"/>
            <a:ext cx="1727200" cy="457200"/>
          </a:xfrm>
        </p:spPr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9043832" y="4206240"/>
            <a:ext cx="1280160" cy="457200"/>
          </a:xfrm>
        </p:spPr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4E708F12-96AD-4ED4-8132-A78F5E42C1F5}" type="datetime1">
              <a:rPr lang="en-US" smtClean="0"/>
              <a:pPr/>
              <a:t>10/6/2021</a:t>
            </a:fld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15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A170-8299-44AD-AEEF-FC686C3D7804}" type="datetime1">
              <a:rPr lang="en-US" smtClean="0"/>
              <a:t>10/6/2021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84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9042400" y="1143000"/>
            <a:ext cx="2540000" cy="5448300"/>
          </a:xfrm>
        </p:spPr>
        <p:txBody>
          <a:bodyPr vert="eaVert"/>
          <a:lstStyle>
            <a:lvl1pPr>
              <a:defRPr/>
            </a:lvl1pPr>
          </a:lstStyle>
          <a:p>
            <a:r>
              <a:rPr kumimoji="0" lang="en-US" dirty="0"/>
              <a:t>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1143000"/>
            <a:ext cx="8331200" cy="5448300"/>
          </a:xfrm>
        </p:spPr>
        <p:txBody>
          <a:bodyPr vert="eaVert"/>
          <a:lstStyle>
            <a:lvl5pPr>
              <a:defRPr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763A-68EC-4ECD-9620-D9FE9CDDD622}" type="datetime1">
              <a:rPr lang="en-US" smtClean="0"/>
              <a:t>10/6/2021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08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BEDD-6160-49BB-B372-861DE7DE9BA5}" type="datetime1">
              <a:rPr lang="en-US" smtClean="0"/>
              <a:t>10/6/2021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30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68322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E819F-B7FD-4B29-8F66-9E318144BC2A}" type="datetime1">
              <a:rPr lang="en-US" smtClean="0"/>
              <a:t>10/6/2021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12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341875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341875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A159C-B6E0-4F10-9F4A-2FA57003B139}" type="datetime1">
              <a:rPr lang="en-US" smtClean="0"/>
              <a:t>10/6/2021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4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dirty="0"/>
              <a:t>Add a footer</a:t>
            </a:r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170CBBB-D1D1-4386-A5E9-07F3477B78F3}" type="datetime1">
              <a:rPr lang="en-US" smtClean="0"/>
              <a:t>10/6/2021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1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9FA4CAD8-0EA7-4615-B69B-B2F199EF3A93}" type="datetime1">
              <a:rPr lang="en-US" smtClean="0"/>
              <a:t>10/6/2021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95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4BD7-6953-492C-921B-E68B2D7F14C8}" type="datetime1">
              <a:rPr lang="en-US" smtClean="0"/>
              <a:t>10/6/2021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69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dirty="0"/>
              <a:t>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050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580573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17D9B-D4D3-4E23-88DF-2E354FA43196}" type="datetime1">
              <a:rPr lang="en-US" smtClean="0"/>
              <a:t>10/6/2021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68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F67C5-D04E-4576-B61C-12ABA14BBD6C}" type="datetime1">
              <a:rPr lang="en-US" smtClean="0"/>
              <a:t>10/6/2021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619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C20F09E4-6EA4-4BF3-9FC8-FF40373B88E6}" type="datetime1">
              <a:rPr lang="en-US" smtClean="0"/>
              <a:pPr/>
              <a:t>10/6/2021</a:t>
            </a:fld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17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>
            <a:lumMod val="75000"/>
          </a:schemeClr>
        </a:buClr>
        <a:buFont typeface="Georgia"/>
        <a:buChar char="•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>
            <a:lumMod val="75000"/>
          </a:schemeClr>
        </a:buClr>
        <a:buFont typeface="Georgia"/>
        <a:buChar char="▫"/>
        <a:defRPr kumimoji="0"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500" kern="1200">
          <a:solidFill>
            <a:schemeClr val="tx2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orient="horz" pos="41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rved Down Arrow 6"/>
          <p:cNvSpPr/>
          <p:nvPr/>
        </p:nvSpPr>
        <p:spPr>
          <a:xfrm>
            <a:off x="1413164" y="2889475"/>
            <a:ext cx="512618" cy="638509"/>
          </a:xfrm>
          <a:prstGeom prst="curvedDown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2021-2022 Process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6255" y="2604654"/>
            <a:ext cx="1503218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Program Level Development &amp; Review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4493755"/>
              </p:ext>
            </p:extLst>
          </p:nvPr>
        </p:nvGraphicFramePr>
        <p:xfrm>
          <a:off x="807028" y="1752092"/>
          <a:ext cx="10972800" cy="48942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Down Arrow 11"/>
          <p:cNvSpPr/>
          <p:nvPr/>
        </p:nvSpPr>
        <p:spPr>
          <a:xfrm>
            <a:off x="11115191" y="4003128"/>
            <a:ext cx="182880" cy="2438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408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ining presentation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aining presentation.potx" id="{7B9FCAFE-DDE5-4198-9987-54DFCAD80598}" vid="{6015A8B0-C387-4E39-945C-0F39E3EB10B6}"/>
    </a:ext>
  </a:extLst>
</a:theme>
</file>

<file path=ppt/theme/theme2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 presentation</Template>
  <TotalTime>1018</TotalTime>
  <Words>225</Words>
  <Application>Microsoft Office PowerPoint</Application>
  <PresentationFormat>Widescreen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Georgia</vt:lpstr>
      <vt:lpstr>Wingdings 2</vt:lpstr>
      <vt:lpstr>Training presentation</vt:lpstr>
      <vt:lpstr>2021-2022 Process</vt:lpstr>
    </vt:vector>
  </TitlesOfParts>
  <Company>Imperial Valley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 Enhancement Process and Results</dc:title>
  <dc:creator>Lennor Johnson</dc:creator>
  <cp:lastModifiedBy>Yolanda Catano</cp:lastModifiedBy>
  <cp:revision>51</cp:revision>
  <dcterms:created xsi:type="dcterms:W3CDTF">2021-05-17T22:43:29Z</dcterms:created>
  <dcterms:modified xsi:type="dcterms:W3CDTF">2021-10-06T16:59:18Z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