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9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68" r:id="rId15"/>
    <p:sldId id="270" r:id="rId16"/>
    <p:sldId id="269" r:id="rId17"/>
    <p:sldId id="272" r:id="rId18"/>
    <p:sldId id="271" r:id="rId19"/>
    <p:sldId id="277" r:id="rId20"/>
    <p:sldId id="298" r:id="rId21"/>
    <p:sldId id="290" r:id="rId22"/>
    <p:sldId id="291" r:id="rId23"/>
    <p:sldId id="292" r:id="rId24"/>
    <p:sldId id="293" r:id="rId25"/>
    <p:sldId id="294" r:id="rId26"/>
    <p:sldId id="278" r:id="rId27"/>
    <p:sldId id="295" r:id="rId28"/>
    <p:sldId id="274" r:id="rId29"/>
    <p:sldId id="276" r:id="rId30"/>
    <p:sldId id="281" r:id="rId31"/>
    <p:sldId id="282" r:id="rId32"/>
    <p:sldId id="284" r:id="rId33"/>
    <p:sldId id="285" r:id="rId34"/>
    <p:sldId id="286" r:id="rId35"/>
    <p:sldId id="288" r:id="rId36"/>
    <p:sldId id="287" r:id="rId37"/>
    <p:sldId id="28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CE"/>
    <a:srgbClr val="E0D0BA"/>
    <a:srgbClr val="333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402BC-1114-43A0-A4F2-2D45356B9F10}" v="26" dt="2023-10-03T19:45:52.1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ody Chronister" userId="81b0f245-740b-4149-ba5c-031ab722cbf3" providerId="ADAL" clId="{BF9402BC-1114-43A0-A4F2-2D45356B9F10}"/>
    <pc:docChg chg="undo custSel addSld delSld modSld sldOrd modShowInfo">
      <pc:chgData name="Melody Chronister" userId="81b0f245-740b-4149-ba5c-031ab722cbf3" providerId="ADAL" clId="{BF9402BC-1114-43A0-A4F2-2D45356B9F10}" dt="2023-10-03T19:48:57.191" v="3536" actId="2744"/>
      <pc:docMkLst>
        <pc:docMk/>
      </pc:docMkLst>
      <pc:sldChg chg="addSp delSp modSp mod">
        <pc:chgData name="Melody Chronister" userId="81b0f245-740b-4149-ba5c-031ab722cbf3" providerId="ADAL" clId="{BF9402BC-1114-43A0-A4F2-2D45356B9F10}" dt="2023-10-03T19:41:21.582" v="2940" actId="14861"/>
        <pc:sldMkLst>
          <pc:docMk/>
          <pc:sldMk cId="1933517658" sldId="256"/>
        </pc:sldMkLst>
        <pc:spChg chg="mod">
          <ac:chgData name="Melody Chronister" userId="81b0f245-740b-4149-ba5c-031ab722cbf3" providerId="ADAL" clId="{BF9402BC-1114-43A0-A4F2-2D45356B9F10}" dt="2023-10-03T15:35:29.312" v="198" actId="1038"/>
          <ac:spMkLst>
            <pc:docMk/>
            <pc:sldMk cId="1933517658" sldId="256"/>
            <ac:spMk id="2" creationId="{FB4E9D1B-01FF-8BA4-D7EE-A7781CED1E0B}"/>
          </ac:spMkLst>
        </pc:spChg>
        <pc:spChg chg="mod">
          <ac:chgData name="Melody Chronister" userId="81b0f245-740b-4149-ba5c-031ab722cbf3" providerId="ADAL" clId="{BF9402BC-1114-43A0-A4F2-2D45356B9F10}" dt="2023-10-03T19:41:21.582" v="2940" actId="14861"/>
          <ac:spMkLst>
            <pc:docMk/>
            <pc:sldMk cId="1933517658" sldId="256"/>
            <ac:spMk id="3" creationId="{4DB9FE70-48B6-79B3-C318-D936438377C6}"/>
          </ac:spMkLst>
        </pc:spChg>
        <pc:spChg chg="mod">
          <ac:chgData name="Melody Chronister" userId="81b0f245-740b-4149-ba5c-031ab722cbf3" providerId="ADAL" clId="{BF9402BC-1114-43A0-A4F2-2D45356B9F10}" dt="2023-10-03T15:33:07.074" v="163" actId="1076"/>
          <ac:spMkLst>
            <pc:docMk/>
            <pc:sldMk cId="1933517658" sldId="256"/>
            <ac:spMk id="5" creationId="{C2A185BE-AF2B-F751-66D1-B8DBD756953A}"/>
          </ac:spMkLst>
        </pc:spChg>
        <pc:picChg chg="mod">
          <ac:chgData name="Melody Chronister" userId="81b0f245-740b-4149-ba5c-031ab722cbf3" providerId="ADAL" clId="{BF9402BC-1114-43A0-A4F2-2D45356B9F10}" dt="2023-10-03T15:33:00.264" v="162" actId="14861"/>
          <ac:picMkLst>
            <pc:docMk/>
            <pc:sldMk cId="1933517658" sldId="256"/>
            <ac:picMk id="7" creationId="{8211B25D-C2E9-7CE9-08F1-2D1FE6E85C00}"/>
          </ac:picMkLst>
        </pc:picChg>
        <pc:picChg chg="add mod modCrop">
          <ac:chgData name="Melody Chronister" userId="81b0f245-740b-4149-ba5c-031ab722cbf3" providerId="ADAL" clId="{BF9402BC-1114-43A0-A4F2-2D45356B9F10}" dt="2023-10-03T15:30:29.181" v="103" actId="1076"/>
          <ac:picMkLst>
            <pc:docMk/>
            <pc:sldMk cId="1933517658" sldId="256"/>
            <ac:picMk id="9" creationId="{EFBE2E75-108E-CA54-5796-2ED5D33D88C2}"/>
          </ac:picMkLst>
        </pc:picChg>
        <pc:picChg chg="add del mod">
          <ac:chgData name="Melody Chronister" userId="81b0f245-740b-4149-ba5c-031ab722cbf3" providerId="ADAL" clId="{BF9402BC-1114-43A0-A4F2-2D45356B9F10}" dt="2023-10-03T15:25:28.545" v="71" actId="478"/>
          <ac:picMkLst>
            <pc:docMk/>
            <pc:sldMk cId="1933517658" sldId="256"/>
            <ac:picMk id="11" creationId="{FFB7C8F6-93D7-6154-E752-6882FDA44520}"/>
          </ac:picMkLst>
        </pc:picChg>
        <pc:picChg chg="add del mod modCrop">
          <ac:chgData name="Melody Chronister" userId="81b0f245-740b-4149-ba5c-031ab722cbf3" providerId="ADAL" clId="{BF9402BC-1114-43A0-A4F2-2D45356B9F10}" dt="2023-10-03T15:25:59.562" v="76" actId="478"/>
          <ac:picMkLst>
            <pc:docMk/>
            <pc:sldMk cId="1933517658" sldId="256"/>
            <ac:picMk id="13" creationId="{F65BFCAE-5491-46F9-39C2-6A393D528E72}"/>
          </ac:picMkLst>
        </pc:picChg>
        <pc:picChg chg="add del mod">
          <ac:chgData name="Melody Chronister" userId="81b0f245-740b-4149-ba5c-031ab722cbf3" providerId="ADAL" clId="{BF9402BC-1114-43A0-A4F2-2D45356B9F10}" dt="2023-10-03T15:26:34.689" v="80" actId="478"/>
          <ac:picMkLst>
            <pc:docMk/>
            <pc:sldMk cId="1933517658" sldId="256"/>
            <ac:picMk id="15" creationId="{280B6580-FEA6-321C-1F80-903383744B13}"/>
          </ac:picMkLst>
        </pc:picChg>
        <pc:picChg chg="add del mod">
          <ac:chgData name="Melody Chronister" userId="81b0f245-740b-4149-ba5c-031ab722cbf3" providerId="ADAL" clId="{BF9402BC-1114-43A0-A4F2-2D45356B9F10}" dt="2023-10-03T15:27:27.898" v="85" actId="478"/>
          <ac:picMkLst>
            <pc:docMk/>
            <pc:sldMk cId="1933517658" sldId="256"/>
            <ac:picMk id="17" creationId="{ECAC959E-F993-5921-53B8-19A3E9D3F246}"/>
          </ac:picMkLst>
        </pc:picChg>
        <pc:picChg chg="add mod ord modCrop">
          <ac:chgData name="Melody Chronister" userId="81b0f245-740b-4149-ba5c-031ab722cbf3" providerId="ADAL" clId="{BF9402BC-1114-43A0-A4F2-2D45356B9F10}" dt="2023-10-03T15:30:47.403" v="114" actId="1035"/>
          <ac:picMkLst>
            <pc:docMk/>
            <pc:sldMk cId="1933517658" sldId="256"/>
            <ac:picMk id="19" creationId="{FA0F85D9-4C44-E9C0-59A6-CD7C8CEB8805}"/>
          </ac:picMkLst>
        </pc:picChg>
      </pc:sldChg>
      <pc:sldChg chg="addSp modSp new mod setBg">
        <pc:chgData name="Melody Chronister" userId="81b0f245-740b-4149-ba5c-031ab722cbf3" providerId="ADAL" clId="{BF9402BC-1114-43A0-A4F2-2D45356B9F10}" dt="2023-10-03T16:07:40.359" v="440" actId="1036"/>
        <pc:sldMkLst>
          <pc:docMk/>
          <pc:sldMk cId="3463528759" sldId="257"/>
        </pc:sldMkLst>
        <pc:spChg chg="mod">
          <ac:chgData name="Melody Chronister" userId="81b0f245-740b-4149-ba5c-031ab722cbf3" providerId="ADAL" clId="{BF9402BC-1114-43A0-A4F2-2D45356B9F10}" dt="2023-10-03T15:45:38.145" v="382" actId="26606"/>
          <ac:spMkLst>
            <pc:docMk/>
            <pc:sldMk cId="3463528759" sldId="257"/>
            <ac:spMk id="2" creationId="{6B215FE9-E506-91D0-97AD-335229972A82}"/>
          </ac:spMkLst>
        </pc:spChg>
        <pc:spChg chg="mod">
          <ac:chgData name="Melody Chronister" userId="81b0f245-740b-4149-ba5c-031ab722cbf3" providerId="ADAL" clId="{BF9402BC-1114-43A0-A4F2-2D45356B9F10}" dt="2023-10-03T16:07:40.359" v="440" actId="1036"/>
          <ac:spMkLst>
            <pc:docMk/>
            <pc:sldMk cId="3463528759" sldId="257"/>
            <ac:spMk id="3" creationId="{7D0D3933-F425-E608-E6D3-8EA889247968}"/>
          </ac:spMkLst>
        </pc:spChg>
        <pc:spChg chg="add">
          <ac:chgData name="Melody Chronister" userId="81b0f245-740b-4149-ba5c-031ab722cbf3" providerId="ADAL" clId="{BF9402BC-1114-43A0-A4F2-2D45356B9F10}" dt="2023-10-03T15:45:38.145" v="382" actId="26606"/>
          <ac:spMkLst>
            <pc:docMk/>
            <pc:sldMk cId="3463528759" sldId="257"/>
            <ac:spMk id="9" creationId="{7FF47CB7-972F-479F-A36D-9E72D26EC8DA}"/>
          </ac:spMkLst>
        </pc:spChg>
        <pc:spChg chg="add">
          <ac:chgData name="Melody Chronister" userId="81b0f245-740b-4149-ba5c-031ab722cbf3" providerId="ADAL" clId="{BF9402BC-1114-43A0-A4F2-2D45356B9F10}" dt="2023-10-03T15:45:38.145" v="382" actId="26606"/>
          <ac:spMkLst>
            <pc:docMk/>
            <pc:sldMk cId="3463528759" sldId="257"/>
            <ac:spMk id="11" creationId="{0D153B68-5844-490D-8E67-F616D6D721CA}"/>
          </ac:spMkLst>
        </pc:spChg>
        <pc:spChg chg="add">
          <ac:chgData name="Melody Chronister" userId="81b0f245-740b-4149-ba5c-031ab722cbf3" providerId="ADAL" clId="{BF9402BC-1114-43A0-A4F2-2D45356B9F10}" dt="2023-10-03T15:45:38.145" v="382" actId="26606"/>
          <ac:spMkLst>
            <pc:docMk/>
            <pc:sldMk cId="3463528759" sldId="257"/>
            <ac:spMk id="13" creationId="{9A0D773F-7A7D-4DBB-9DEA-86BB8B8F4BC8}"/>
          </ac:spMkLst>
        </pc:spChg>
        <pc:picChg chg="add mod">
          <ac:chgData name="Melody Chronister" userId="81b0f245-740b-4149-ba5c-031ab722cbf3" providerId="ADAL" clId="{BF9402BC-1114-43A0-A4F2-2D45356B9F10}" dt="2023-10-03T15:46:11.270" v="391" actId="1076"/>
          <ac:picMkLst>
            <pc:docMk/>
            <pc:sldMk cId="3463528759" sldId="257"/>
            <ac:picMk id="4" creationId="{41987D41-E8DB-EE77-82B5-E9F44B4E6AE5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9:45:01.573" v="3299" actId="20577"/>
        <pc:sldMkLst>
          <pc:docMk/>
          <pc:sldMk cId="2398201606" sldId="258"/>
        </pc:sldMkLst>
        <pc:spChg chg="mod">
          <ac:chgData name="Melody Chronister" userId="81b0f245-740b-4149-ba5c-031ab722cbf3" providerId="ADAL" clId="{BF9402BC-1114-43A0-A4F2-2D45356B9F10}" dt="2023-10-03T18:23:33.184" v="2244" actId="1076"/>
          <ac:spMkLst>
            <pc:docMk/>
            <pc:sldMk cId="2398201606" sldId="258"/>
            <ac:spMk id="2" creationId="{CB09011A-98F9-E09A-1A7C-F73A9E0018A0}"/>
          </ac:spMkLst>
        </pc:spChg>
        <pc:spChg chg="del">
          <ac:chgData name="Melody Chronister" userId="81b0f245-740b-4149-ba5c-031ab722cbf3" providerId="ADAL" clId="{BF9402BC-1114-43A0-A4F2-2D45356B9F10}" dt="2023-10-03T18:23:25.147" v="2241" actId="478"/>
          <ac:spMkLst>
            <pc:docMk/>
            <pc:sldMk cId="2398201606" sldId="258"/>
            <ac:spMk id="3" creationId="{B3E3C2B3-A6DF-4D26-9659-198BBF3A0A39}"/>
          </ac:spMkLst>
        </pc:spChg>
        <pc:spChg chg="add mod">
          <ac:chgData name="Melody Chronister" userId="81b0f245-740b-4149-ba5c-031ab722cbf3" providerId="ADAL" clId="{BF9402BC-1114-43A0-A4F2-2D45356B9F10}" dt="2023-10-03T19:45:01.573" v="3299" actId="20577"/>
          <ac:spMkLst>
            <pc:docMk/>
            <pc:sldMk cId="2398201606" sldId="258"/>
            <ac:spMk id="6" creationId="{FEFCA374-C882-E446-9203-B56B5496B473}"/>
          </ac:spMkLst>
        </pc:spChg>
        <pc:picChg chg="add mod">
          <ac:chgData name="Melody Chronister" userId="81b0f245-740b-4149-ba5c-031ab722cbf3" providerId="ADAL" clId="{BF9402BC-1114-43A0-A4F2-2D45356B9F10}" dt="2023-10-03T19:44:14.014" v="3119" actId="14100"/>
          <ac:picMkLst>
            <pc:docMk/>
            <pc:sldMk cId="2398201606" sldId="258"/>
            <ac:picMk id="5" creationId="{5E76FAA8-3B78-29DF-1314-FC818E8A9314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9:43:56.052" v="3117" actId="20577"/>
        <pc:sldMkLst>
          <pc:docMk/>
          <pc:sldMk cId="1875362663" sldId="259"/>
        </pc:sldMkLst>
        <pc:spChg chg="mod">
          <ac:chgData name="Melody Chronister" userId="81b0f245-740b-4149-ba5c-031ab722cbf3" providerId="ADAL" clId="{BF9402BC-1114-43A0-A4F2-2D45356B9F10}" dt="2023-10-03T18:22:59.057" v="2231"/>
          <ac:spMkLst>
            <pc:docMk/>
            <pc:sldMk cId="1875362663" sldId="259"/>
            <ac:spMk id="2" creationId="{E40843E1-EC44-3081-94DD-FBA73F5F250E}"/>
          </ac:spMkLst>
        </pc:spChg>
        <pc:spChg chg="del">
          <ac:chgData name="Melody Chronister" userId="81b0f245-740b-4149-ba5c-031ab722cbf3" providerId="ADAL" clId="{BF9402BC-1114-43A0-A4F2-2D45356B9F10}" dt="2023-10-03T18:23:07.522" v="2235" actId="478"/>
          <ac:spMkLst>
            <pc:docMk/>
            <pc:sldMk cId="1875362663" sldId="259"/>
            <ac:spMk id="3" creationId="{D0AFA00B-7212-FFA4-78C7-126D79C0AD66}"/>
          </ac:spMkLst>
        </pc:spChg>
        <pc:spChg chg="add mod">
          <ac:chgData name="Melody Chronister" userId="81b0f245-740b-4149-ba5c-031ab722cbf3" providerId="ADAL" clId="{BF9402BC-1114-43A0-A4F2-2D45356B9F10}" dt="2023-10-03T19:43:56.052" v="3117" actId="20577"/>
          <ac:spMkLst>
            <pc:docMk/>
            <pc:sldMk cId="1875362663" sldId="259"/>
            <ac:spMk id="6" creationId="{5F33A67E-DAE3-8961-46E9-F1AA957D5B63}"/>
          </ac:spMkLst>
        </pc:spChg>
        <pc:picChg chg="add mod">
          <ac:chgData name="Melody Chronister" userId="81b0f245-740b-4149-ba5c-031ab722cbf3" providerId="ADAL" clId="{BF9402BC-1114-43A0-A4F2-2D45356B9F10}" dt="2023-10-03T19:43:28.398" v="3077" actId="14100"/>
          <ac:picMkLst>
            <pc:docMk/>
            <pc:sldMk cId="1875362663" sldId="259"/>
            <ac:picMk id="5" creationId="{155FF1D2-6C85-434A-BD23-B61C77E315A3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9:43:01.233" v="3034" actId="1076"/>
        <pc:sldMkLst>
          <pc:docMk/>
          <pc:sldMk cId="172122884" sldId="260"/>
        </pc:sldMkLst>
        <pc:spChg chg="mod">
          <ac:chgData name="Melody Chronister" userId="81b0f245-740b-4149-ba5c-031ab722cbf3" providerId="ADAL" clId="{BF9402BC-1114-43A0-A4F2-2D45356B9F10}" dt="2023-10-03T18:23:16.483" v="2238" actId="1076"/>
          <ac:spMkLst>
            <pc:docMk/>
            <pc:sldMk cId="172122884" sldId="260"/>
            <ac:spMk id="2" creationId="{E6FE57B2-0A06-57F7-14D8-FC4E46B3936A}"/>
          </ac:spMkLst>
        </pc:spChg>
        <pc:spChg chg="del mod">
          <ac:chgData name="Melody Chronister" userId="81b0f245-740b-4149-ba5c-031ab722cbf3" providerId="ADAL" clId="{BF9402BC-1114-43A0-A4F2-2D45356B9F10}" dt="2023-10-03T18:23:13.103" v="2237" actId="478"/>
          <ac:spMkLst>
            <pc:docMk/>
            <pc:sldMk cId="172122884" sldId="260"/>
            <ac:spMk id="3" creationId="{3E52E848-555C-6092-FD37-41FC257383CC}"/>
          </ac:spMkLst>
        </pc:spChg>
        <pc:spChg chg="add mod">
          <ac:chgData name="Melody Chronister" userId="81b0f245-740b-4149-ba5c-031ab722cbf3" providerId="ADAL" clId="{BF9402BC-1114-43A0-A4F2-2D45356B9F10}" dt="2023-10-03T19:43:01.233" v="3034" actId="1076"/>
          <ac:spMkLst>
            <pc:docMk/>
            <pc:sldMk cId="172122884" sldId="260"/>
            <ac:spMk id="6" creationId="{51FDC34E-DF9B-C578-2BA7-1195FACA06E2}"/>
          </ac:spMkLst>
        </pc:spChg>
        <pc:picChg chg="add mod modCrop">
          <ac:chgData name="Melody Chronister" userId="81b0f245-740b-4149-ba5c-031ab722cbf3" providerId="ADAL" clId="{BF9402BC-1114-43A0-A4F2-2D45356B9F10}" dt="2023-10-03T18:23:17.916" v="2239" actId="1076"/>
          <ac:picMkLst>
            <pc:docMk/>
            <pc:sldMk cId="172122884" sldId="260"/>
            <ac:picMk id="5" creationId="{BF616248-9A20-3038-EA41-79A271A303DC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01:37.890" v="1794" actId="14100"/>
        <pc:sldMkLst>
          <pc:docMk/>
          <pc:sldMk cId="3853436576" sldId="261"/>
        </pc:sldMkLst>
        <pc:spChg chg="del">
          <ac:chgData name="Melody Chronister" userId="81b0f245-740b-4149-ba5c-031ab722cbf3" providerId="ADAL" clId="{BF9402BC-1114-43A0-A4F2-2D45356B9F10}" dt="2023-10-03T17:57:02.262" v="1698" actId="478"/>
          <ac:spMkLst>
            <pc:docMk/>
            <pc:sldMk cId="3853436576" sldId="261"/>
            <ac:spMk id="2" creationId="{DC6A6CC8-C9F2-C2C5-6643-30A043661767}"/>
          </ac:spMkLst>
        </pc:spChg>
        <pc:spChg chg="mod">
          <ac:chgData name="Melody Chronister" userId="81b0f245-740b-4149-ba5c-031ab722cbf3" providerId="ADAL" clId="{BF9402BC-1114-43A0-A4F2-2D45356B9F10}" dt="2023-10-03T18:01:32.932" v="1793" actId="20577"/>
          <ac:spMkLst>
            <pc:docMk/>
            <pc:sldMk cId="3853436576" sldId="261"/>
            <ac:spMk id="3" creationId="{7D4B506D-E271-BBE4-E9E2-DD5B6BF22296}"/>
          </ac:spMkLst>
        </pc:spChg>
        <pc:spChg chg="add mod">
          <ac:chgData name="Melody Chronister" userId="81b0f245-740b-4149-ba5c-031ab722cbf3" providerId="ADAL" clId="{BF9402BC-1114-43A0-A4F2-2D45356B9F10}" dt="2023-10-03T17:57:07.627" v="1700" actId="404"/>
          <ac:spMkLst>
            <pc:docMk/>
            <pc:sldMk cId="3853436576" sldId="261"/>
            <ac:spMk id="6" creationId="{5DE29A11-4011-4781-ADB1-DD8E52C19DBD}"/>
          </ac:spMkLst>
        </pc:spChg>
        <pc:picChg chg="add mod">
          <ac:chgData name="Melody Chronister" userId="81b0f245-740b-4149-ba5c-031ab722cbf3" providerId="ADAL" clId="{BF9402BC-1114-43A0-A4F2-2D45356B9F10}" dt="2023-10-03T17:57:13.423" v="1702" actId="14100"/>
          <ac:picMkLst>
            <pc:docMk/>
            <pc:sldMk cId="3853436576" sldId="261"/>
            <ac:picMk id="5" creationId="{0DE29DF6-56DC-90EE-C117-2406CA290FD3}"/>
          </ac:picMkLst>
        </pc:picChg>
        <pc:picChg chg="add mod">
          <ac:chgData name="Melody Chronister" userId="81b0f245-740b-4149-ba5c-031ab722cbf3" providerId="ADAL" clId="{BF9402BC-1114-43A0-A4F2-2D45356B9F10}" dt="2023-10-03T18:01:37.890" v="1794" actId="14100"/>
          <ac:picMkLst>
            <pc:docMk/>
            <pc:sldMk cId="3853436576" sldId="261"/>
            <ac:picMk id="8" creationId="{62C9D35B-504A-15DE-5D9E-CC61E45EEF47}"/>
          </ac:picMkLst>
        </pc:picChg>
      </pc:sldChg>
      <pc:sldChg chg="addSp modSp new mod">
        <pc:chgData name="Melody Chronister" userId="81b0f245-740b-4149-ba5c-031ab722cbf3" providerId="ADAL" clId="{BF9402BC-1114-43A0-A4F2-2D45356B9F10}" dt="2023-10-03T17:56:52.204" v="1696" actId="1076"/>
        <pc:sldMkLst>
          <pc:docMk/>
          <pc:sldMk cId="1222747359" sldId="262"/>
        </pc:sldMkLst>
        <pc:spChg chg="mod">
          <ac:chgData name="Melody Chronister" userId="81b0f245-740b-4149-ba5c-031ab722cbf3" providerId="ADAL" clId="{BF9402BC-1114-43A0-A4F2-2D45356B9F10}" dt="2023-10-03T17:55:36.294" v="1591" actId="1076"/>
          <ac:spMkLst>
            <pc:docMk/>
            <pc:sldMk cId="1222747359" sldId="262"/>
            <ac:spMk id="2" creationId="{3864BD17-6AC2-F7CD-D236-8AA80628E3F3}"/>
          </ac:spMkLst>
        </pc:spChg>
        <pc:spChg chg="mod">
          <ac:chgData name="Melody Chronister" userId="81b0f245-740b-4149-ba5c-031ab722cbf3" providerId="ADAL" clId="{BF9402BC-1114-43A0-A4F2-2D45356B9F10}" dt="2023-10-03T17:56:52.204" v="1696" actId="1076"/>
          <ac:spMkLst>
            <pc:docMk/>
            <pc:sldMk cId="1222747359" sldId="262"/>
            <ac:spMk id="3" creationId="{855B28BF-285A-238A-23A0-699C24DACCB1}"/>
          </ac:spMkLst>
        </pc:spChg>
        <pc:picChg chg="add mod">
          <ac:chgData name="Melody Chronister" userId="81b0f245-740b-4149-ba5c-031ab722cbf3" providerId="ADAL" clId="{BF9402BC-1114-43A0-A4F2-2D45356B9F10}" dt="2023-10-03T16:29:28.227" v="469" actId="1076"/>
          <ac:picMkLst>
            <pc:docMk/>
            <pc:sldMk cId="1222747359" sldId="262"/>
            <ac:picMk id="5" creationId="{E8D0FC85-3D6C-7A6D-E2CC-9F095B38016E}"/>
          </ac:picMkLst>
        </pc:picChg>
      </pc:sldChg>
      <pc:sldChg chg="addSp modSp new mod">
        <pc:chgData name="Melody Chronister" userId="81b0f245-740b-4149-ba5c-031ab722cbf3" providerId="ADAL" clId="{BF9402BC-1114-43A0-A4F2-2D45356B9F10}" dt="2023-10-03T19:41:55.428" v="2941" actId="1076"/>
        <pc:sldMkLst>
          <pc:docMk/>
          <pc:sldMk cId="2375448431" sldId="263"/>
        </pc:sldMkLst>
        <pc:spChg chg="mod">
          <ac:chgData name="Melody Chronister" userId="81b0f245-740b-4149-ba5c-031ab722cbf3" providerId="ADAL" clId="{BF9402BC-1114-43A0-A4F2-2D45356B9F10}" dt="2023-10-03T17:53:17.184" v="1440" actId="1076"/>
          <ac:spMkLst>
            <pc:docMk/>
            <pc:sldMk cId="2375448431" sldId="263"/>
            <ac:spMk id="2" creationId="{BB3C238D-09D7-1394-031C-BACF2EB8C466}"/>
          </ac:spMkLst>
        </pc:spChg>
        <pc:spChg chg="mod">
          <ac:chgData name="Melody Chronister" userId="81b0f245-740b-4149-ba5c-031ab722cbf3" providerId="ADAL" clId="{BF9402BC-1114-43A0-A4F2-2D45356B9F10}" dt="2023-10-03T17:55:11.719" v="1572" actId="20577"/>
          <ac:spMkLst>
            <pc:docMk/>
            <pc:sldMk cId="2375448431" sldId="263"/>
            <ac:spMk id="3" creationId="{E771EC96-B9EF-62AA-1C3F-8730BE2A14AA}"/>
          </ac:spMkLst>
        </pc:spChg>
        <pc:picChg chg="add mod">
          <ac:chgData name="Melody Chronister" userId="81b0f245-740b-4149-ba5c-031ab722cbf3" providerId="ADAL" clId="{BF9402BC-1114-43A0-A4F2-2D45356B9F10}" dt="2023-10-03T16:29:10.956" v="467" actId="1076"/>
          <ac:picMkLst>
            <pc:docMk/>
            <pc:sldMk cId="2375448431" sldId="263"/>
            <ac:picMk id="5" creationId="{4A378D17-D4D6-4D31-D051-42DDEB051207}"/>
          </ac:picMkLst>
        </pc:picChg>
        <pc:picChg chg="add mod">
          <ac:chgData name="Melody Chronister" userId="81b0f245-740b-4149-ba5c-031ab722cbf3" providerId="ADAL" clId="{BF9402BC-1114-43A0-A4F2-2D45356B9F10}" dt="2023-10-03T19:41:55.428" v="2941" actId="1076"/>
          <ac:picMkLst>
            <pc:docMk/>
            <pc:sldMk cId="2375448431" sldId="263"/>
            <ac:picMk id="7" creationId="{C4B48D12-3935-9C14-3A36-2AAF13927642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7:52:52.300" v="1420" actId="1076"/>
        <pc:sldMkLst>
          <pc:docMk/>
          <pc:sldMk cId="471858540" sldId="264"/>
        </pc:sldMkLst>
        <pc:spChg chg="mod">
          <ac:chgData name="Melody Chronister" userId="81b0f245-740b-4149-ba5c-031ab722cbf3" providerId="ADAL" clId="{BF9402BC-1114-43A0-A4F2-2D45356B9F10}" dt="2023-10-03T17:51:28.907" v="1327" actId="1076"/>
          <ac:spMkLst>
            <pc:docMk/>
            <pc:sldMk cId="471858540" sldId="264"/>
            <ac:spMk id="2" creationId="{DF3B0541-BDF3-F15B-FCF8-BF95445343EB}"/>
          </ac:spMkLst>
        </pc:spChg>
        <pc:spChg chg="mod">
          <ac:chgData name="Melody Chronister" userId="81b0f245-740b-4149-ba5c-031ab722cbf3" providerId="ADAL" clId="{BF9402BC-1114-43A0-A4F2-2D45356B9F10}" dt="2023-10-03T17:52:36.256" v="1417" actId="14100"/>
          <ac:spMkLst>
            <pc:docMk/>
            <pc:sldMk cId="471858540" sldId="264"/>
            <ac:spMk id="3" creationId="{FB56B952-DEAF-D8EA-DE9C-077A56BBB81E}"/>
          </ac:spMkLst>
        </pc:spChg>
        <pc:picChg chg="add del">
          <ac:chgData name="Melody Chronister" userId="81b0f245-740b-4149-ba5c-031ab722cbf3" providerId="ADAL" clId="{BF9402BC-1114-43A0-A4F2-2D45356B9F10}" dt="2023-10-03T16:13:15.681" v="447" actId="22"/>
          <ac:picMkLst>
            <pc:docMk/>
            <pc:sldMk cId="471858540" sldId="264"/>
            <ac:picMk id="5" creationId="{20F73D51-474B-D70C-C62A-72FCC9B66263}"/>
          </ac:picMkLst>
        </pc:picChg>
        <pc:picChg chg="add mod modCrop">
          <ac:chgData name="Melody Chronister" userId="81b0f245-740b-4149-ba5c-031ab722cbf3" providerId="ADAL" clId="{BF9402BC-1114-43A0-A4F2-2D45356B9F10}" dt="2023-10-03T17:52:47.753" v="1419" actId="1076"/>
          <ac:picMkLst>
            <pc:docMk/>
            <pc:sldMk cId="471858540" sldId="264"/>
            <ac:picMk id="7" creationId="{F04C3C5D-5908-79AC-C0DE-43A5B91C91E1}"/>
          </ac:picMkLst>
        </pc:picChg>
        <pc:picChg chg="add mod">
          <ac:chgData name="Melody Chronister" userId="81b0f245-740b-4149-ba5c-031ab722cbf3" providerId="ADAL" clId="{BF9402BC-1114-43A0-A4F2-2D45356B9F10}" dt="2023-10-03T17:52:52.300" v="1420" actId="1076"/>
          <ac:picMkLst>
            <pc:docMk/>
            <pc:sldMk cId="471858540" sldId="264"/>
            <ac:picMk id="9" creationId="{0CBF79CC-B619-F78B-FAA4-C0D4B6A0DCB1}"/>
          </ac:picMkLst>
        </pc:picChg>
        <pc:cxnChg chg="add mod">
          <ac:chgData name="Melody Chronister" userId="81b0f245-740b-4149-ba5c-031ab722cbf3" providerId="ADAL" clId="{BF9402BC-1114-43A0-A4F2-2D45356B9F10}" dt="2023-10-03T17:52:14.574" v="1413" actId="1582"/>
          <ac:cxnSpMkLst>
            <pc:docMk/>
            <pc:sldMk cId="471858540" sldId="264"/>
            <ac:cxnSpMk id="11" creationId="{34539FE6-5BB6-98EE-AC43-B2195F79296E}"/>
          </ac:cxnSpMkLst>
        </pc:cxnChg>
      </pc:sldChg>
      <pc:sldChg chg="addSp delSp modSp new mod">
        <pc:chgData name="Melody Chronister" userId="81b0f245-740b-4149-ba5c-031ab722cbf3" providerId="ADAL" clId="{BF9402BC-1114-43A0-A4F2-2D45356B9F10}" dt="2023-10-03T17:50:49.260" v="1297" actId="1076"/>
        <pc:sldMkLst>
          <pc:docMk/>
          <pc:sldMk cId="1018873587" sldId="265"/>
        </pc:sldMkLst>
        <pc:spChg chg="mod">
          <ac:chgData name="Melody Chronister" userId="81b0f245-740b-4149-ba5c-031ab722cbf3" providerId="ADAL" clId="{BF9402BC-1114-43A0-A4F2-2D45356B9F10}" dt="2023-10-03T17:50:49.260" v="1297" actId="1076"/>
          <ac:spMkLst>
            <pc:docMk/>
            <pc:sldMk cId="1018873587" sldId="265"/>
            <ac:spMk id="2" creationId="{553BC947-8C23-24EB-3178-FD4B34EA4C71}"/>
          </ac:spMkLst>
        </pc:spChg>
        <pc:spChg chg="mod">
          <ac:chgData name="Melody Chronister" userId="81b0f245-740b-4149-ba5c-031ab722cbf3" providerId="ADAL" clId="{BF9402BC-1114-43A0-A4F2-2D45356B9F10}" dt="2023-10-03T17:50:43.478" v="1295" actId="14100"/>
          <ac:spMkLst>
            <pc:docMk/>
            <pc:sldMk cId="1018873587" sldId="265"/>
            <ac:spMk id="3" creationId="{6B20EE05-DCF4-A62F-BAEB-BE18C95F21D9}"/>
          </ac:spMkLst>
        </pc:spChg>
        <pc:picChg chg="add del mod">
          <ac:chgData name="Melody Chronister" userId="81b0f245-740b-4149-ba5c-031ab722cbf3" providerId="ADAL" clId="{BF9402BC-1114-43A0-A4F2-2D45356B9F10}" dt="2023-10-03T16:12:06.650" v="443" actId="478"/>
          <ac:picMkLst>
            <pc:docMk/>
            <pc:sldMk cId="1018873587" sldId="265"/>
            <ac:picMk id="5" creationId="{7E7FE40A-20C5-AADB-B0C5-981A8430CC58}"/>
          </ac:picMkLst>
        </pc:picChg>
        <pc:picChg chg="add mod">
          <ac:chgData name="Melody Chronister" userId="81b0f245-740b-4149-ba5c-031ab722cbf3" providerId="ADAL" clId="{BF9402BC-1114-43A0-A4F2-2D45356B9F10}" dt="2023-10-03T16:15:01.747" v="460" actId="208"/>
          <ac:picMkLst>
            <pc:docMk/>
            <pc:sldMk cId="1018873587" sldId="265"/>
            <ac:picMk id="7" creationId="{8274F377-10C6-50F4-6D32-C45C2BA0D6FE}"/>
          </ac:picMkLst>
        </pc:picChg>
        <pc:picChg chg="add mod">
          <ac:chgData name="Melody Chronister" userId="81b0f245-740b-4149-ba5c-031ab722cbf3" providerId="ADAL" clId="{BF9402BC-1114-43A0-A4F2-2D45356B9F10}" dt="2023-10-03T17:50:46.531" v="1296" actId="1076"/>
          <ac:picMkLst>
            <pc:docMk/>
            <pc:sldMk cId="1018873587" sldId="265"/>
            <ac:picMk id="9" creationId="{218D9051-1C66-3171-372A-A2EB09DAE1EC}"/>
          </ac:picMkLst>
        </pc:picChg>
      </pc:sldChg>
      <pc:sldChg chg="addSp modSp new mod">
        <pc:chgData name="Melody Chronister" userId="81b0f245-740b-4149-ba5c-031ab722cbf3" providerId="ADAL" clId="{BF9402BC-1114-43A0-A4F2-2D45356B9F10}" dt="2023-10-03T17:48:57.826" v="1161" actId="20577"/>
        <pc:sldMkLst>
          <pc:docMk/>
          <pc:sldMk cId="3576676929" sldId="266"/>
        </pc:sldMkLst>
        <pc:spChg chg="mod">
          <ac:chgData name="Melody Chronister" userId="81b0f245-740b-4149-ba5c-031ab722cbf3" providerId="ADAL" clId="{BF9402BC-1114-43A0-A4F2-2D45356B9F10}" dt="2023-10-03T15:47:44.656" v="429" actId="2711"/>
          <ac:spMkLst>
            <pc:docMk/>
            <pc:sldMk cId="3576676929" sldId="266"/>
            <ac:spMk id="2" creationId="{D58359F2-DADB-3469-3C12-BDAF8AEF1877}"/>
          </ac:spMkLst>
        </pc:spChg>
        <pc:spChg chg="mod">
          <ac:chgData name="Melody Chronister" userId="81b0f245-740b-4149-ba5c-031ab722cbf3" providerId="ADAL" clId="{BF9402BC-1114-43A0-A4F2-2D45356B9F10}" dt="2023-10-03T17:48:57.826" v="1161" actId="20577"/>
          <ac:spMkLst>
            <pc:docMk/>
            <pc:sldMk cId="3576676929" sldId="266"/>
            <ac:spMk id="3" creationId="{E41F504F-DA4E-600A-77D9-A42DFD684FD4}"/>
          </ac:spMkLst>
        </pc:spChg>
        <pc:picChg chg="add mod modCrop">
          <ac:chgData name="Melody Chronister" userId="81b0f245-740b-4149-ba5c-031ab722cbf3" providerId="ADAL" clId="{BF9402BC-1114-43A0-A4F2-2D45356B9F10}" dt="2023-10-03T17:41:56.616" v="974" actId="208"/>
          <ac:picMkLst>
            <pc:docMk/>
            <pc:sldMk cId="3576676929" sldId="266"/>
            <ac:picMk id="5" creationId="{F67A183C-FFCE-D246-04F9-A1355BE58FB4}"/>
          </ac:picMkLst>
        </pc:picChg>
        <pc:picChg chg="add mod modCrop">
          <ac:chgData name="Melody Chronister" userId="81b0f245-740b-4149-ba5c-031ab722cbf3" providerId="ADAL" clId="{BF9402BC-1114-43A0-A4F2-2D45356B9F10}" dt="2023-10-03T17:42:20.145" v="979" actId="1076"/>
          <ac:picMkLst>
            <pc:docMk/>
            <pc:sldMk cId="3576676929" sldId="266"/>
            <ac:picMk id="7" creationId="{38974A97-773F-0FA9-385C-1B93A48432A2}"/>
          </ac:picMkLst>
        </pc:picChg>
        <pc:picChg chg="add mod ord">
          <ac:chgData name="Melody Chronister" userId="81b0f245-740b-4149-ba5c-031ab722cbf3" providerId="ADAL" clId="{BF9402BC-1114-43A0-A4F2-2D45356B9F10}" dt="2023-10-03T17:42:24.449" v="980" actId="1076"/>
          <ac:picMkLst>
            <pc:docMk/>
            <pc:sldMk cId="3576676929" sldId="266"/>
            <ac:picMk id="9" creationId="{77C010C7-E31E-DF33-D661-5B0280907913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7:46:05.159" v="1044" actId="207"/>
        <pc:sldMkLst>
          <pc:docMk/>
          <pc:sldMk cId="2054769892" sldId="267"/>
        </pc:sldMkLst>
        <pc:spChg chg="mod">
          <ac:chgData name="Melody Chronister" userId="81b0f245-740b-4149-ba5c-031ab722cbf3" providerId="ADAL" clId="{BF9402BC-1114-43A0-A4F2-2D45356B9F10}" dt="2023-10-03T17:44:15.666" v="989" actId="1076"/>
          <ac:spMkLst>
            <pc:docMk/>
            <pc:sldMk cId="2054769892" sldId="267"/>
            <ac:spMk id="2" creationId="{5A7D7CB9-F5C7-C206-A912-D4D22E52694B}"/>
          </ac:spMkLst>
        </pc:spChg>
        <pc:spChg chg="del">
          <ac:chgData name="Melody Chronister" userId="81b0f245-740b-4149-ba5c-031ab722cbf3" providerId="ADAL" clId="{BF9402BC-1114-43A0-A4F2-2D45356B9F10}" dt="2023-10-03T17:44:07.822" v="986" actId="478"/>
          <ac:spMkLst>
            <pc:docMk/>
            <pc:sldMk cId="2054769892" sldId="267"/>
            <ac:spMk id="3" creationId="{B6A80C85-6D5F-4230-9CA6-44D3E5C42C7C}"/>
          </ac:spMkLst>
        </pc:spChg>
        <pc:spChg chg="add mod">
          <ac:chgData name="Melody Chronister" userId="81b0f245-740b-4149-ba5c-031ab722cbf3" providerId="ADAL" clId="{BF9402BC-1114-43A0-A4F2-2D45356B9F10}" dt="2023-10-03T17:46:05.159" v="1044" actId="207"/>
          <ac:spMkLst>
            <pc:docMk/>
            <pc:sldMk cId="2054769892" sldId="267"/>
            <ac:spMk id="4" creationId="{374ECFEF-8F42-A6B1-9F5D-F603E02F8DDA}"/>
          </ac:spMkLst>
        </pc:spChg>
      </pc:sldChg>
      <pc:sldChg chg="addSp delSp modSp new mod">
        <pc:chgData name="Melody Chronister" userId="81b0f245-740b-4149-ba5c-031ab722cbf3" providerId="ADAL" clId="{BF9402BC-1114-43A0-A4F2-2D45356B9F10}" dt="2023-10-03T19:45:42.600" v="3368" actId="20577"/>
        <pc:sldMkLst>
          <pc:docMk/>
          <pc:sldMk cId="2629601884" sldId="268"/>
        </pc:sldMkLst>
        <pc:spChg chg="mod">
          <ac:chgData name="Melody Chronister" userId="81b0f245-740b-4149-ba5c-031ab722cbf3" providerId="ADAL" clId="{BF9402BC-1114-43A0-A4F2-2D45356B9F10}" dt="2023-10-03T18:23:59.067" v="2252" actId="1076"/>
          <ac:spMkLst>
            <pc:docMk/>
            <pc:sldMk cId="2629601884" sldId="268"/>
            <ac:spMk id="2" creationId="{4F5D6E44-6D9C-5349-E4C6-0A574C335FFF}"/>
          </ac:spMkLst>
        </pc:spChg>
        <pc:spChg chg="del">
          <ac:chgData name="Melody Chronister" userId="81b0f245-740b-4149-ba5c-031ab722cbf3" providerId="ADAL" clId="{BF9402BC-1114-43A0-A4F2-2D45356B9F10}" dt="2023-10-03T18:24:01.608" v="2253" actId="478"/>
          <ac:spMkLst>
            <pc:docMk/>
            <pc:sldMk cId="2629601884" sldId="268"/>
            <ac:spMk id="3" creationId="{9C5B3B01-454B-A7DD-5D32-EE2A78BB2130}"/>
          </ac:spMkLst>
        </pc:spChg>
        <pc:spChg chg="add mod">
          <ac:chgData name="Melody Chronister" userId="81b0f245-740b-4149-ba5c-031ab722cbf3" providerId="ADAL" clId="{BF9402BC-1114-43A0-A4F2-2D45356B9F10}" dt="2023-10-03T19:45:42.600" v="3368" actId="20577"/>
          <ac:spMkLst>
            <pc:docMk/>
            <pc:sldMk cId="2629601884" sldId="268"/>
            <ac:spMk id="6" creationId="{115831EF-188C-8E2B-4D15-30226FEB43FD}"/>
          </ac:spMkLst>
        </pc:spChg>
        <pc:picChg chg="add mod">
          <ac:chgData name="Melody Chronister" userId="81b0f245-740b-4149-ba5c-031ab722cbf3" providerId="ADAL" clId="{BF9402BC-1114-43A0-A4F2-2D45356B9F10}" dt="2023-10-03T19:45:20.239" v="3304" actId="1076"/>
          <ac:picMkLst>
            <pc:docMk/>
            <pc:sldMk cId="2629601884" sldId="268"/>
            <ac:picMk id="5" creationId="{080D9C51-E369-2FEB-1070-92BF7230F8CE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24:22.935" v="2259"/>
        <pc:sldMkLst>
          <pc:docMk/>
          <pc:sldMk cId="1699965698" sldId="269"/>
        </pc:sldMkLst>
        <pc:spChg chg="mod">
          <ac:chgData name="Melody Chronister" userId="81b0f245-740b-4149-ba5c-031ab722cbf3" providerId="ADAL" clId="{BF9402BC-1114-43A0-A4F2-2D45356B9F10}" dt="2023-10-03T18:24:22.935" v="2259"/>
          <ac:spMkLst>
            <pc:docMk/>
            <pc:sldMk cId="1699965698" sldId="269"/>
            <ac:spMk id="2" creationId="{21E2D148-83C8-028D-C2DC-BDA198DF925B}"/>
          </ac:spMkLst>
        </pc:spChg>
        <pc:spChg chg="del">
          <ac:chgData name="Melody Chronister" userId="81b0f245-740b-4149-ba5c-031ab722cbf3" providerId="ADAL" clId="{BF9402BC-1114-43A0-A4F2-2D45356B9F10}" dt="2023-10-03T16:35:40.960" v="565" actId="22"/>
          <ac:spMkLst>
            <pc:docMk/>
            <pc:sldMk cId="1699965698" sldId="269"/>
            <ac:spMk id="3" creationId="{74465BBA-5109-BC79-FE4B-A2686A873532}"/>
          </ac:spMkLst>
        </pc:spChg>
        <pc:picChg chg="add mod ord modCrop">
          <ac:chgData name="Melody Chronister" userId="81b0f245-740b-4149-ba5c-031ab722cbf3" providerId="ADAL" clId="{BF9402BC-1114-43A0-A4F2-2D45356B9F10}" dt="2023-10-03T16:48:20.959" v="739" actId="1038"/>
          <ac:picMkLst>
            <pc:docMk/>
            <pc:sldMk cId="1699965698" sldId="269"/>
            <ac:picMk id="5" creationId="{6DADC408-5F7C-0D36-7674-A2C6F78AFB69}"/>
          </ac:picMkLst>
        </pc:picChg>
        <pc:picChg chg="add mod ord">
          <ac:chgData name="Melody Chronister" userId="81b0f245-740b-4149-ba5c-031ab722cbf3" providerId="ADAL" clId="{BF9402BC-1114-43A0-A4F2-2D45356B9F10}" dt="2023-10-03T16:47:53.264" v="728" actId="208"/>
          <ac:picMkLst>
            <pc:docMk/>
            <pc:sldMk cId="1699965698" sldId="269"/>
            <ac:picMk id="7" creationId="{CC6BEFFE-9DBE-B9B5-4FF7-5624C9921BA5}"/>
          </ac:picMkLst>
        </pc:picChg>
        <pc:picChg chg="add mod">
          <ac:chgData name="Melody Chronister" userId="81b0f245-740b-4149-ba5c-031ab722cbf3" providerId="ADAL" clId="{BF9402BC-1114-43A0-A4F2-2D45356B9F10}" dt="2023-10-03T16:36:47.142" v="574" actId="1076"/>
          <ac:picMkLst>
            <pc:docMk/>
            <pc:sldMk cId="1699965698" sldId="269"/>
            <ac:picMk id="9" creationId="{7B05B7F5-B677-927A-A5D9-D8E2B5DC4783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9:46:23.341" v="3530" actId="20577"/>
        <pc:sldMkLst>
          <pc:docMk/>
          <pc:sldMk cId="4161711595" sldId="270"/>
        </pc:sldMkLst>
        <pc:spChg chg="mod">
          <ac:chgData name="Melody Chronister" userId="81b0f245-740b-4149-ba5c-031ab722cbf3" providerId="ADAL" clId="{BF9402BC-1114-43A0-A4F2-2D45356B9F10}" dt="2023-10-03T18:24:08.826" v="2255" actId="1076"/>
          <ac:spMkLst>
            <pc:docMk/>
            <pc:sldMk cId="4161711595" sldId="270"/>
            <ac:spMk id="2" creationId="{C6616A27-574D-FBCF-B90F-E184459EEAF1}"/>
          </ac:spMkLst>
        </pc:spChg>
        <pc:spChg chg="del">
          <ac:chgData name="Melody Chronister" userId="81b0f245-740b-4149-ba5c-031ab722cbf3" providerId="ADAL" clId="{BF9402BC-1114-43A0-A4F2-2D45356B9F10}" dt="2023-10-03T18:24:10.993" v="2256" actId="478"/>
          <ac:spMkLst>
            <pc:docMk/>
            <pc:sldMk cId="4161711595" sldId="270"/>
            <ac:spMk id="3" creationId="{13508730-A5F6-7759-8B10-B1847FC1D123}"/>
          </ac:spMkLst>
        </pc:spChg>
        <pc:spChg chg="add mod">
          <ac:chgData name="Melody Chronister" userId="81b0f245-740b-4149-ba5c-031ab722cbf3" providerId="ADAL" clId="{BF9402BC-1114-43A0-A4F2-2D45356B9F10}" dt="2023-10-03T19:46:23.341" v="3530" actId="20577"/>
          <ac:spMkLst>
            <pc:docMk/>
            <pc:sldMk cId="4161711595" sldId="270"/>
            <ac:spMk id="6" creationId="{B03EA20F-3DBC-0E41-CF44-F78F4DFCD1D1}"/>
          </ac:spMkLst>
        </pc:spChg>
        <pc:picChg chg="add mod">
          <ac:chgData name="Melody Chronister" userId="81b0f245-740b-4149-ba5c-031ab722cbf3" providerId="ADAL" clId="{BF9402BC-1114-43A0-A4F2-2D45356B9F10}" dt="2023-10-03T18:24:17.167" v="2258" actId="1076"/>
          <ac:picMkLst>
            <pc:docMk/>
            <pc:sldMk cId="4161711595" sldId="270"/>
            <ac:picMk id="5" creationId="{051EBD43-6120-2140-23EA-81A6D2511996}"/>
          </ac:picMkLst>
        </pc:picChg>
      </pc:sldChg>
      <pc:sldChg chg="addSp modSp new mod">
        <pc:chgData name="Melody Chronister" userId="81b0f245-740b-4149-ba5c-031ab722cbf3" providerId="ADAL" clId="{BF9402BC-1114-43A0-A4F2-2D45356B9F10}" dt="2023-10-03T18:25:06.261" v="2319" actId="2711"/>
        <pc:sldMkLst>
          <pc:docMk/>
          <pc:sldMk cId="3287310310" sldId="271"/>
        </pc:sldMkLst>
        <pc:spChg chg="mod">
          <ac:chgData name="Melody Chronister" userId="81b0f245-740b-4149-ba5c-031ab722cbf3" providerId="ADAL" clId="{BF9402BC-1114-43A0-A4F2-2D45356B9F10}" dt="2023-10-03T18:25:06.261" v="2319" actId="2711"/>
          <ac:spMkLst>
            <pc:docMk/>
            <pc:sldMk cId="3287310310" sldId="271"/>
            <ac:spMk id="2" creationId="{6D6AD4D3-72C3-B490-7716-4CD203036B3C}"/>
          </ac:spMkLst>
        </pc:spChg>
        <pc:spChg chg="add mod">
          <ac:chgData name="Melody Chronister" userId="81b0f245-740b-4149-ba5c-031ab722cbf3" providerId="ADAL" clId="{BF9402BC-1114-43A0-A4F2-2D45356B9F10}" dt="2023-10-03T16:46:57.160" v="711" actId="1076"/>
          <ac:spMkLst>
            <pc:docMk/>
            <pc:sldMk cId="3287310310" sldId="271"/>
            <ac:spMk id="5" creationId="{6F50CC8B-29B5-B240-3ABB-5107425DBEC0}"/>
          </ac:spMkLst>
        </pc:spChg>
        <pc:picChg chg="add mod">
          <ac:chgData name="Melody Chronister" userId="81b0f245-740b-4149-ba5c-031ab722cbf3" providerId="ADAL" clId="{BF9402BC-1114-43A0-A4F2-2D45356B9F10}" dt="2023-10-03T16:46:57.160" v="711" actId="1076"/>
          <ac:picMkLst>
            <pc:docMk/>
            <pc:sldMk cId="3287310310" sldId="271"/>
            <ac:picMk id="4" creationId="{205FF1FB-E7B9-DD46-5C41-FD04141F7C47}"/>
          </ac:picMkLst>
        </pc:picChg>
        <pc:picChg chg="add mod">
          <ac:chgData name="Melody Chronister" userId="81b0f245-740b-4149-ba5c-031ab722cbf3" providerId="ADAL" clId="{BF9402BC-1114-43A0-A4F2-2D45356B9F10}" dt="2023-10-03T16:47:32.020" v="719" actId="1076"/>
          <ac:picMkLst>
            <pc:docMk/>
            <pc:sldMk cId="3287310310" sldId="271"/>
            <ac:picMk id="7" creationId="{849133A1-8032-6029-4463-E1D2B3B49416}"/>
          </ac:picMkLst>
        </pc:picChg>
      </pc:sldChg>
      <pc:sldChg chg="addSp modSp new mod">
        <pc:chgData name="Melody Chronister" userId="81b0f245-740b-4149-ba5c-031ab722cbf3" providerId="ADAL" clId="{BF9402BC-1114-43A0-A4F2-2D45356B9F10}" dt="2023-10-03T18:24:51.900" v="2309" actId="1076"/>
        <pc:sldMkLst>
          <pc:docMk/>
          <pc:sldMk cId="3568350631" sldId="272"/>
        </pc:sldMkLst>
        <pc:spChg chg="mod">
          <ac:chgData name="Melody Chronister" userId="81b0f245-740b-4149-ba5c-031ab722cbf3" providerId="ADAL" clId="{BF9402BC-1114-43A0-A4F2-2D45356B9F10}" dt="2023-10-03T18:24:34.587" v="2273" actId="2711"/>
          <ac:spMkLst>
            <pc:docMk/>
            <pc:sldMk cId="3568350631" sldId="272"/>
            <ac:spMk id="2" creationId="{97DF8ADC-9049-A20F-07E4-759582108723}"/>
          </ac:spMkLst>
        </pc:spChg>
        <pc:spChg chg="mod">
          <ac:chgData name="Melody Chronister" userId="81b0f245-740b-4149-ba5c-031ab722cbf3" providerId="ADAL" clId="{BF9402BC-1114-43A0-A4F2-2D45356B9F10}" dt="2023-10-03T18:24:51.900" v="2309" actId="1076"/>
          <ac:spMkLst>
            <pc:docMk/>
            <pc:sldMk cId="3568350631" sldId="272"/>
            <ac:spMk id="3" creationId="{1FC93BF7-5E3A-CEC4-FC1E-214F242FBB8A}"/>
          </ac:spMkLst>
        </pc:spChg>
        <pc:spChg chg="add mod">
          <ac:chgData name="Melody Chronister" userId="81b0f245-740b-4149-ba5c-031ab722cbf3" providerId="ADAL" clId="{BF9402BC-1114-43A0-A4F2-2D45356B9F10}" dt="2023-10-03T18:24:48.592" v="2308" actId="1076"/>
          <ac:spMkLst>
            <pc:docMk/>
            <pc:sldMk cId="3568350631" sldId="272"/>
            <ac:spMk id="7" creationId="{D74E6082-4C3B-B788-E37B-3FF84C754507}"/>
          </ac:spMkLst>
        </pc:spChg>
        <pc:picChg chg="add mod modCrop">
          <ac:chgData name="Melody Chronister" userId="81b0f245-740b-4149-ba5c-031ab722cbf3" providerId="ADAL" clId="{BF9402BC-1114-43A0-A4F2-2D45356B9F10}" dt="2023-10-03T18:24:48.592" v="2308" actId="1076"/>
          <ac:picMkLst>
            <pc:docMk/>
            <pc:sldMk cId="3568350631" sldId="272"/>
            <ac:picMk id="4" creationId="{F7166F3C-E013-93FB-495E-70F0D8ABE9FE}"/>
          </ac:picMkLst>
        </pc:picChg>
        <pc:picChg chg="add mod">
          <ac:chgData name="Melody Chronister" userId="81b0f245-740b-4149-ba5c-031ab722cbf3" providerId="ADAL" clId="{BF9402BC-1114-43A0-A4F2-2D45356B9F10}" dt="2023-10-03T16:47:44.384" v="726" actId="1035"/>
          <ac:picMkLst>
            <pc:docMk/>
            <pc:sldMk cId="3568350631" sldId="272"/>
            <ac:picMk id="6" creationId="{611FCB43-C17A-5D85-91FA-1BF881D19297}"/>
          </ac:picMkLst>
        </pc:picChg>
      </pc:sldChg>
      <pc:sldChg chg="delSp modSp add del mod">
        <pc:chgData name="Melody Chronister" userId="81b0f245-740b-4149-ba5c-031ab722cbf3" providerId="ADAL" clId="{BF9402BC-1114-43A0-A4F2-2D45356B9F10}" dt="2023-10-03T18:29:11.360" v="2556" actId="2696"/>
        <pc:sldMkLst>
          <pc:docMk/>
          <pc:sldMk cId="529729190" sldId="273"/>
        </pc:sldMkLst>
        <pc:spChg chg="del mod">
          <ac:chgData name="Melody Chronister" userId="81b0f245-740b-4149-ba5c-031ab722cbf3" providerId="ADAL" clId="{BF9402BC-1114-43A0-A4F2-2D45356B9F10}" dt="2023-10-03T18:28:47.766" v="2526" actId="21"/>
          <ac:spMkLst>
            <pc:docMk/>
            <pc:sldMk cId="529729190" sldId="273"/>
            <ac:spMk id="5" creationId="{6F50CC8B-29B5-B240-3ABB-5107425DBEC0}"/>
          </ac:spMkLst>
        </pc:spChg>
        <pc:picChg chg="del mod">
          <ac:chgData name="Melody Chronister" userId="81b0f245-740b-4149-ba5c-031ab722cbf3" providerId="ADAL" clId="{BF9402BC-1114-43A0-A4F2-2D45356B9F10}" dt="2023-10-03T18:28:47.766" v="2526" actId="21"/>
          <ac:picMkLst>
            <pc:docMk/>
            <pc:sldMk cId="529729190" sldId="273"/>
            <ac:picMk id="4" creationId="{205FF1FB-E7B9-DD46-5C41-FD04141F7C47}"/>
          </ac:picMkLst>
        </pc:picChg>
      </pc:sldChg>
      <pc:sldChg chg="addSp modSp add mod">
        <pc:chgData name="Melody Chronister" userId="81b0f245-740b-4149-ba5c-031ab722cbf3" providerId="ADAL" clId="{BF9402BC-1114-43A0-A4F2-2D45356B9F10}" dt="2023-10-03T18:29:57.733" v="2621" actId="14100"/>
        <pc:sldMkLst>
          <pc:docMk/>
          <pc:sldMk cId="439085260" sldId="274"/>
        </pc:sldMkLst>
        <pc:spChg chg="mod">
          <ac:chgData name="Melody Chronister" userId="81b0f245-740b-4149-ba5c-031ab722cbf3" providerId="ADAL" clId="{BF9402BC-1114-43A0-A4F2-2D45356B9F10}" dt="2023-10-03T18:29:43.301" v="2605" actId="2711"/>
          <ac:spMkLst>
            <pc:docMk/>
            <pc:sldMk cId="439085260" sldId="274"/>
            <ac:spMk id="2" creationId="{6D6AD4D3-72C3-B490-7716-4CD203036B3C}"/>
          </ac:spMkLst>
        </pc:spChg>
        <pc:spChg chg="mod">
          <ac:chgData name="Melody Chronister" userId="81b0f245-740b-4149-ba5c-031ab722cbf3" providerId="ADAL" clId="{BF9402BC-1114-43A0-A4F2-2D45356B9F10}" dt="2023-10-03T18:29:50.459" v="2619" actId="20577"/>
          <ac:spMkLst>
            <pc:docMk/>
            <pc:sldMk cId="439085260" sldId="274"/>
            <ac:spMk id="3" creationId="{CB579EB0-AC12-26C1-906B-D04E8A57D16B}"/>
          </ac:spMkLst>
        </pc:spChg>
        <pc:spChg chg="mod">
          <ac:chgData name="Melody Chronister" userId="81b0f245-740b-4149-ba5c-031ab722cbf3" providerId="ADAL" clId="{BF9402BC-1114-43A0-A4F2-2D45356B9F10}" dt="2023-10-03T17:14:16.081" v="815" actId="1076"/>
          <ac:spMkLst>
            <pc:docMk/>
            <pc:sldMk cId="439085260" sldId="274"/>
            <ac:spMk id="5" creationId="{6F50CC8B-29B5-B240-3ABB-5107425DBEC0}"/>
          </ac:spMkLst>
        </pc:spChg>
        <pc:picChg chg="mod modCrop">
          <ac:chgData name="Melody Chronister" userId="81b0f245-740b-4149-ba5c-031ab722cbf3" providerId="ADAL" clId="{BF9402BC-1114-43A0-A4F2-2D45356B9F10}" dt="2023-10-03T17:14:16.081" v="815" actId="1076"/>
          <ac:picMkLst>
            <pc:docMk/>
            <pc:sldMk cId="439085260" sldId="274"/>
            <ac:picMk id="4" creationId="{205FF1FB-E7B9-DD46-5C41-FD04141F7C47}"/>
          </ac:picMkLst>
        </pc:picChg>
        <pc:picChg chg="add mod">
          <ac:chgData name="Melody Chronister" userId="81b0f245-740b-4149-ba5c-031ab722cbf3" providerId="ADAL" clId="{BF9402BC-1114-43A0-A4F2-2D45356B9F10}" dt="2023-10-03T18:29:57.733" v="2621" actId="14100"/>
          <ac:picMkLst>
            <pc:docMk/>
            <pc:sldMk cId="439085260" sldId="274"/>
            <ac:picMk id="7" creationId="{2361DBB7-9691-0EED-E4A5-B81E070054FA}"/>
          </ac:picMkLst>
        </pc:picChg>
      </pc:sldChg>
      <pc:sldChg chg="modSp add del mod">
        <pc:chgData name="Melody Chronister" userId="81b0f245-740b-4149-ba5c-031ab722cbf3" providerId="ADAL" clId="{BF9402BC-1114-43A0-A4F2-2D45356B9F10}" dt="2023-10-03T17:14:29.496" v="818" actId="2696"/>
        <pc:sldMkLst>
          <pc:docMk/>
          <pc:sldMk cId="2634351047" sldId="275"/>
        </pc:sldMkLst>
        <pc:spChg chg="mod">
          <ac:chgData name="Melody Chronister" userId="81b0f245-740b-4149-ba5c-031ab722cbf3" providerId="ADAL" clId="{BF9402BC-1114-43A0-A4F2-2D45356B9F10}" dt="2023-10-03T16:40:15.700" v="611" actId="1036"/>
          <ac:spMkLst>
            <pc:docMk/>
            <pc:sldMk cId="2634351047" sldId="275"/>
            <ac:spMk id="5" creationId="{6F50CC8B-29B5-B240-3ABB-5107425DBEC0}"/>
          </ac:spMkLst>
        </pc:spChg>
      </pc:sldChg>
      <pc:sldChg chg="addSp delSp modSp add mod">
        <pc:chgData name="Melody Chronister" userId="81b0f245-740b-4149-ba5c-031ab722cbf3" providerId="ADAL" clId="{BF9402BC-1114-43A0-A4F2-2D45356B9F10}" dt="2023-10-03T18:30:43.062" v="2681" actId="1076"/>
        <pc:sldMkLst>
          <pc:docMk/>
          <pc:sldMk cId="4249623631" sldId="276"/>
        </pc:sldMkLst>
        <pc:spChg chg="mod">
          <ac:chgData name="Melody Chronister" userId="81b0f245-740b-4149-ba5c-031ab722cbf3" providerId="ADAL" clId="{BF9402BC-1114-43A0-A4F2-2D45356B9F10}" dt="2023-10-03T18:30:09.731" v="2628" actId="2711"/>
          <ac:spMkLst>
            <pc:docMk/>
            <pc:sldMk cId="4249623631" sldId="276"/>
            <ac:spMk id="2" creationId="{6D6AD4D3-72C3-B490-7716-4CD203036B3C}"/>
          </ac:spMkLst>
        </pc:spChg>
        <pc:spChg chg="mod">
          <ac:chgData name="Melody Chronister" userId="81b0f245-740b-4149-ba5c-031ab722cbf3" providerId="ADAL" clId="{BF9402BC-1114-43A0-A4F2-2D45356B9F10}" dt="2023-10-03T18:30:28.610" v="2677" actId="20577"/>
          <ac:spMkLst>
            <pc:docMk/>
            <pc:sldMk cId="4249623631" sldId="276"/>
            <ac:spMk id="3" creationId="{CB579EB0-AC12-26C1-906B-D04E8A57D16B}"/>
          </ac:spMkLst>
        </pc:spChg>
        <pc:spChg chg="mod">
          <ac:chgData name="Melody Chronister" userId="81b0f245-740b-4149-ba5c-031ab722cbf3" providerId="ADAL" clId="{BF9402BC-1114-43A0-A4F2-2D45356B9F10}" dt="2023-10-03T18:30:43.062" v="2681" actId="1076"/>
          <ac:spMkLst>
            <pc:docMk/>
            <pc:sldMk cId="4249623631" sldId="276"/>
            <ac:spMk id="5" creationId="{6F50CC8B-29B5-B240-3ABB-5107425DBEC0}"/>
          </ac:spMkLst>
        </pc:spChg>
        <pc:picChg chg="mod">
          <ac:chgData name="Melody Chronister" userId="81b0f245-740b-4149-ba5c-031ab722cbf3" providerId="ADAL" clId="{BF9402BC-1114-43A0-A4F2-2D45356B9F10}" dt="2023-10-03T18:30:43.062" v="2681" actId="1076"/>
          <ac:picMkLst>
            <pc:docMk/>
            <pc:sldMk cId="4249623631" sldId="276"/>
            <ac:picMk id="4" creationId="{205FF1FB-E7B9-DD46-5C41-FD04141F7C47}"/>
          </ac:picMkLst>
        </pc:picChg>
        <pc:picChg chg="add mod">
          <ac:chgData name="Melody Chronister" userId="81b0f245-740b-4149-ba5c-031ab722cbf3" providerId="ADAL" clId="{BF9402BC-1114-43A0-A4F2-2D45356B9F10}" dt="2023-10-03T18:30:39.823" v="2680" actId="1076"/>
          <ac:picMkLst>
            <pc:docMk/>
            <pc:sldMk cId="4249623631" sldId="276"/>
            <ac:picMk id="7" creationId="{901DC106-D53B-8AE6-A507-7497C73F2BCA}"/>
          </ac:picMkLst>
        </pc:picChg>
        <pc:picChg chg="add del mod">
          <ac:chgData name="Melody Chronister" userId="81b0f245-740b-4149-ba5c-031ab722cbf3" providerId="ADAL" clId="{BF9402BC-1114-43A0-A4F2-2D45356B9F10}" dt="2023-10-03T17:20:11.077" v="836" actId="21"/>
          <ac:picMkLst>
            <pc:docMk/>
            <pc:sldMk cId="4249623631" sldId="276"/>
            <ac:picMk id="9" creationId="{9EF32CBA-441E-BB37-D6F8-6CD3177C56AC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25:27.507" v="2327" actId="1076"/>
        <pc:sldMkLst>
          <pc:docMk/>
          <pc:sldMk cId="3582603294" sldId="277"/>
        </pc:sldMkLst>
        <pc:spChg chg="del">
          <ac:chgData name="Melody Chronister" userId="81b0f245-740b-4149-ba5c-031ab722cbf3" providerId="ADAL" clId="{BF9402BC-1114-43A0-A4F2-2D45356B9F10}" dt="2023-10-03T18:25:13.977" v="2322" actId="478"/>
          <ac:spMkLst>
            <pc:docMk/>
            <pc:sldMk cId="3582603294" sldId="277"/>
            <ac:spMk id="2" creationId="{1471F613-E22B-DB45-2799-25A5E78EBF85}"/>
          </ac:spMkLst>
        </pc:spChg>
        <pc:spChg chg="del">
          <ac:chgData name="Melody Chronister" userId="81b0f245-740b-4149-ba5c-031ab722cbf3" providerId="ADAL" clId="{BF9402BC-1114-43A0-A4F2-2D45356B9F10}" dt="2023-10-03T18:25:20.041" v="2324" actId="478"/>
          <ac:spMkLst>
            <pc:docMk/>
            <pc:sldMk cId="3582603294" sldId="277"/>
            <ac:spMk id="3" creationId="{63D7A115-3BFC-58A0-F16B-97B6E1371B89}"/>
          </ac:spMkLst>
        </pc:spChg>
        <pc:spChg chg="add mod">
          <ac:chgData name="Melody Chronister" userId="81b0f245-740b-4149-ba5c-031ab722cbf3" providerId="ADAL" clId="{BF9402BC-1114-43A0-A4F2-2D45356B9F10}" dt="2023-10-03T18:25:17.863" v="2323" actId="1076"/>
          <ac:spMkLst>
            <pc:docMk/>
            <pc:sldMk cId="3582603294" sldId="277"/>
            <ac:spMk id="6" creationId="{AC117C34-2517-4B4D-562F-1A0E3AE727AF}"/>
          </ac:spMkLst>
        </pc:spChg>
        <pc:picChg chg="add mod">
          <ac:chgData name="Melody Chronister" userId="81b0f245-740b-4149-ba5c-031ab722cbf3" providerId="ADAL" clId="{BF9402BC-1114-43A0-A4F2-2D45356B9F10}" dt="2023-10-03T18:25:27.507" v="2327" actId="1076"/>
          <ac:picMkLst>
            <pc:docMk/>
            <pc:sldMk cId="3582603294" sldId="277"/>
            <ac:picMk id="5" creationId="{706EA98B-0CD4-4694-9D9B-ABCACA6E0727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29:07.850" v="2555" actId="1076"/>
        <pc:sldMkLst>
          <pc:docMk/>
          <pc:sldMk cId="3158422229" sldId="278"/>
        </pc:sldMkLst>
        <pc:spChg chg="mod">
          <ac:chgData name="Melody Chronister" userId="81b0f245-740b-4149-ba5c-031ab722cbf3" providerId="ADAL" clId="{BF9402BC-1114-43A0-A4F2-2D45356B9F10}" dt="2023-10-03T18:29:04.390" v="2553" actId="2711"/>
          <ac:spMkLst>
            <pc:docMk/>
            <pc:sldMk cId="3158422229" sldId="278"/>
            <ac:spMk id="2" creationId="{71B00337-1533-4DF8-4079-92749863551E}"/>
          </ac:spMkLst>
        </pc:spChg>
        <pc:spChg chg="del">
          <ac:chgData name="Melody Chronister" userId="81b0f245-740b-4149-ba5c-031ab722cbf3" providerId="ADAL" clId="{BF9402BC-1114-43A0-A4F2-2D45356B9F10}" dt="2023-10-03T18:28:54.564" v="2529" actId="478"/>
          <ac:spMkLst>
            <pc:docMk/>
            <pc:sldMk cId="3158422229" sldId="278"/>
            <ac:spMk id="3" creationId="{5B511530-C2CC-4220-870E-8FFCDC1CE807}"/>
          </ac:spMkLst>
        </pc:spChg>
        <pc:spChg chg="add mod">
          <ac:chgData name="Melody Chronister" userId="81b0f245-740b-4149-ba5c-031ab722cbf3" providerId="ADAL" clId="{BF9402BC-1114-43A0-A4F2-2D45356B9F10}" dt="2023-10-03T18:28:50.270" v="2527"/>
          <ac:spMkLst>
            <pc:docMk/>
            <pc:sldMk cId="3158422229" sldId="278"/>
            <ac:spMk id="7" creationId="{C66F5C35-7814-EBE1-0AD2-358F4F68FAA9}"/>
          </ac:spMkLst>
        </pc:spChg>
        <pc:picChg chg="add mod">
          <ac:chgData name="Melody Chronister" userId="81b0f245-740b-4149-ba5c-031ab722cbf3" providerId="ADAL" clId="{BF9402BC-1114-43A0-A4F2-2D45356B9F10}" dt="2023-10-03T18:29:07.850" v="2555" actId="1076"/>
          <ac:picMkLst>
            <pc:docMk/>
            <pc:sldMk cId="3158422229" sldId="278"/>
            <ac:picMk id="5" creationId="{5300FC05-F0A9-1546-DC4A-F1F7CFCBE22C}"/>
          </ac:picMkLst>
        </pc:picChg>
        <pc:picChg chg="add mod">
          <ac:chgData name="Melody Chronister" userId="81b0f245-740b-4149-ba5c-031ab722cbf3" providerId="ADAL" clId="{BF9402BC-1114-43A0-A4F2-2D45356B9F10}" dt="2023-10-03T18:28:50.270" v="2527"/>
          <ac:picMkLst>
            <pc:docMk/>
            <pc:sldMk cId="3158422229" sldId="278"/>
            <ac:picMk id="6" creationId="{0F2F7E2F-9F8C-948B-0B62-42507C1BAEA1}"/>
          </ac:picMkLst>
        </pc:picChg>
      </pc:sldChg>
      <pc:sldChg chg="new del">
        <pc:chgData name="Melody Chronister" userId="81b0f245-740b-4149-ba5c-031ab722cbf3" providerId="ADAL" clId="{BF9402BC-1114-43A0-A4F2-2D45356B9F10}" dt="2023-10-03T17:14:24.324" v="817" actId="2696"/>
        <pc:sldMkLst>
          <pc:docMk/>
          <pc:sldMk cId="3998138545" sldId="279"/>
        </pc:sldMkLst>
      </pc:sldChg>
      <pc:sldChg chg="new del">
        <pc:chgData name="Melody Chronister" userId="81b0f245-740b-4149-ba5c-031ab722cbf3" providerId="ADAL" clId="{BF9402BC-1114-43A0-A4F2-2D45356B9F10}" dt="2023-10-03T17:14:32.168" v="819" actId="2696"/>
        <pc:sldMkLst>
          <pc:docMk/>
          <pc:sldMk cId="1202241878" sldId="280"/>
        </pc:sldMkLst>
      </pc:sldChg>
      <pc:sldChg chg="addSp delSp modSp new mod">
        <pc:chgData name="Melody Chronister" userId="81b0f245-740b-4149-ba5c-031ab722cbf3" providerId="ADAL" clId="{BF9402BC-1114-43A0-A4F2-2D45356B9F10}" dt="2023-10-03T17:24:12.269" v="918" actId="1076"/>
        <pc:sldMkLst>
          <pc:docMk/>
          <pc:sldMk cId="1313578186" sldId="281"/>
        </pc:sldMkLst>
        <pc:spChg chg="del">
          <ac:chgData name="Melody Chronister" userId="81b0f245-740b-4149-ba5c-031ab722cbf3" providerId="ADAL" clId="{BF9402BC-1114-43A0-A4F2-2D45356B9F10}" dt="2023-10-03T17:20:04.969" v="834" actId="478"/>
          <ac:spMkLst>
            <pc:docMk/>
            <pc:sldMk cId="1313578186" sldId="281"/>
            <ac:spMk id="2" creationId="{85B865FB-7450-3A56-C4A2-CE49D1AC84B1}"/>
          </ac:spMkLst>
        </pc:spChg>
        <pc:spChg chg="del">
          <ac:chgData name="Melody Chronister" userId="81b0f245-740b-4149-ba5c-031ab722cbf3" providerId="ADAL" clId="{BF9402BC-1114-43A0-A4F2-2D45356B9F10}" dt="2023-10-03T17:20:07.039" v="835" actId="478"/>
          <ac:spMkLst>
            <pc:docMk/>
            <pc:sldMk cId="1313578186" sldId="281"/>
            <ac:spMk id="3" creationId="{5BC1FB86-5F9F-325D-686E-0417C4EEFA84}"/>
          </ac:spMkLst>
        </pc:spChg>
        <pc:spChg chg="add mod">
          <ac:chgData name="Melody Chronister" userId="81b0f245-740b-4149-ba5c-031ab722cbf3" providerId="ADAL" clId="{BF9402BC-1114-43A0-A4F2-2D45356B9F10}" dt="2023-10-03T17:24:12.269" v="918" actId="1076"/>
          <ac:spMkLst>
            <pc:docMk/>
            <pc:sldMk cId="1313578186" sldId="281"/>
            <ac:spMk id="7" creationId="{0D68CAEC-331E-4E2B-34F8-7F3F4B5BBBB0}"/>
          </ac:spMkLst>
        </pc:spChg>
        <pc:picChg chg="add mod">
          <ac:chgData name="Melody Chronister" userId="81b0f245-740b-4149-ba5c-031ab722cbf3" providerId="ADAL" clId="{BF9402BC-1114-43A0-A4F2-2D45356B9F10}" dt="2023-10-03T17:23:39.270" v="902" actId="1076"/>
          <ac:picMkLst>
            <pc:docMk/>
            <pc:sldMk cId="1313578186" sldId="281"/>
            <ac:picMk id="5" creationId="{0ECA3026-0E34-5E50-565E-2B9F0C1FC324}"/>
          </ac:picMkLst>
        </pc:picChg>
        <pc:picChg chg="add mod">
          <ac:chgData name="Melody Chronister" userId="81b0f245-740b-4149-ba5c-031ab722cbf3" providerId="ADAL" clId="{BF9402BC-1114-43A0-A4F2-2D45356B9F10}" dt="2023-10-03T17:23:21.659" v="900" actId="1038"/>
          <ac:picMkLst>
            <pc:docMk/>
            <pc:sldMk cId="1313578186" sldId="281"/>
            <ac:picMk id="6" creationId="{997D4C33-89BB-0A49-46D1-FE01739BCEAA}"/>
          </ac:picMkLst>
        </pc:picChg>
      </pc:sldChg>
      <pc:sldChg chg="addSp delSp modSp add mod ord">
        <pc:chgData name="Melody Chronister" userId="81b0f245-740b-4149-ba5c-031ab722cbf3" providerId="ADAL" clId="{BF9402BC-1114-43A0-A4F2-2D45356B9F10}" dt="2023-10-03T17:22:54.790" v="880" actId="20577"/>
        <pc:sldMkLst>
          <pc:docMk/>
          <pc:sldMk cId="2743559422" sldId="282"/>
        </pc:sldMkLst>
        <pc:spChg chg="mod">
          <ac:chgData name="Melody Chronister" userId="81b0f245-740b-4149-ba5c-031ab722cbf3" providerId="ADAL" clId="{BF9402BC-1114-43A0-A4F2-2D45356B9F10}" dt="2023-10-03T17:22:54.790" v="880" actId="20577"/>
          <ac:spMkLst>
            <pc:docMk/>
            <pc:sldMk cId="2743559422" sldId="282"/>
            <ac:spMk id="2" creationId="{6D6AD4D3-72C3-B490-7716-4CD203036B3C}"/>
          </ac:spMkLst>
        </pc:spChg>
        <pc:spChg chg="del mod">
          <ac:chgData name="Melody Chronister" userId="81b0f245-740b-4149-ba5c-031ab722cbf3" providerId="ADAL" clId="{BF9402BC-1114-43A0-A4F2-2D45356B9F10}" dt="2023-10-03T17:22:05.678" v="859" actId="22"/>
          <ac:spMkLst>
            <pc:docMk/>
            <pc:sldMk cId="2743559422" sldId="282"/>
            <ac:spMk id="3" creationId="{CB579EB0-AC12-26C1-906B-D04E8A57D16B}"/>
          </ac:spMkLst>
        </pc:spChg>
        <pc:spChg chg="mod">
          <ac:chgData name="Melody Chronister" userId="81b0f245-740b-4149-ba5c-031ab722cbf3" providerId="ADAL" clId="{BF9402BC-1114-43A0-A4F2-2D45356B9F10}" dt="2023-10-03T17:20:39.912" v="841" actId="1076"/>
          <ac:spMkLst>
            <pc:docMk/>
            <pc:sldMk cId="2743559422" sldId="282"/>
            <ac:spMk id="5" creationId="{6F50CC8B-29B5-B240-3ABB-5107425DBEC0}"/>
          </ac:spMkLst>
        </pc:spChg>
        <pc:picChg chg="mod">
          <ac:chgData name="Melody Chronister" userId="81b0f245-740b-4149-ba5c-031ab722cbf3" providerId="ADAL" clId="{BF9402BC-1114-43A0-A4F2-2D45356B9F10}" dt="2023-10-03T17:20:39.912" v="841" actId="1076"/>
          <ac:picMkLst>
            <pc:docMk/>
            <pc:sldMk cId="2743559422" sldId="282"/>
            <ac:picMk id="4" creationId="{205FF1FB-E7B9-DD46-5C41-FD04141F7C47}"/>
          </ac:picMkLst>
        </pc:picChg>
        <pc:picChg chg="add mod">
          <ac:chgData name="Melody Chronister" userId="81b0f245-740b-4149-ba5c-031ab722cbf3" providerId="ADAL" clId="{BF9402BC-1114-43A0-A4F2-2D45356B9F10}" dt="2023-10-03T17:22:02.907" v="858" actId="1076"/>
          <ac:picMkLst>
            <pc:docMk/>
            <pc:sldMk cId="2743559422" sldId="282"/>
            <ac:picMk id="7" creationId="{BA44099B-3165-F480-EF41-92F075499AF0}"/>
          </ac:picMkLst>
        </pc:picChg>
        <pc:picChg chg="add mod ord">
          <ac:chgData name="Melody Chronister" userId="81b0f245-740b-4149-ba5c-031ab722cbf3" providerId="ADAL" clId="{BF9402BC-1114-43A0-A4F2-2D45356B9F10}" dt="2023-10-03T17:22:17.886" v="861" actId="1076"/>
          <ac:picMkLst>
            <pc:docMk/>
            <pc:sldMk cId="2743559422" sldId="282"/>
            <ac:picMk id="9" creationId="{9F2D7E6A-6BCD-176F-2EFE-E95B251BBC63}"/>
          </ac:picMkLst>
        </pc:picChg>
      </pc:sldChg>
      <pc:sldChg chg="modSp add del mod">
        <pc:chgData name="Melody Chronister" userId="81b0f245-740b-4149-ba5c-031ab722cbf3" providerId="ADAL" clId="{BF9402BC-1114-43A0-A4F2-2D45356B9F10}" dt="2023-10-03T17:26:43.100" v="919" actId="2696"/>
        <pc:sldMkLst>
          <pc:docMk/>
          <pc:sldMk cId="456954460" sldId="283"/>
        </pc:sldMkLst>
        <pc:spChg chg="mod">
          <ac:chgData name="Melody Chronister" userId="81b0f245-740b-4149-ba5c-031ab722cbf3" providerId="ADAL" clId="{BF9402BC-1114-43A0-A4F2-2D45356B9F10}" dt="2023-10-03T16:41:17.349" v="632" actId="1036"/>
          <ac:spMkLst>
            <pc:docMk/>
            <pc:sldMk cId="456954460" sldId="283"/>
            <ac:spMk id="5" creationId="{6F50CC8B-29B5-B240-3ABB-5107425DBEC0}"/>
          </ac:spMkLst>
        </pc:spChg>
      </pc:sldChg>
      <pc:sldChg chg="addSp modSp add mod">
        <pc:chgData name="Melody Chronister" userId="81b0f245-740b-4149-ba5c-031ab722cbf3" providerId="ADAL" clId="{BF9402BC-1114-43A0-A4F2-2D45356B9F10}" dt="2023-10-03T19:48:39.353" v="3534" actId="208"/>
        <pc:sldMkLst>
          <pc:docMk/>
          <pc:sldMk cId="536963494" sldId="284"/>
        </pc:sldMkLst>
        <pc:spChg chg="mod">
          <ac:chgData name="Melody Chronister" userId="81b0f245-740b-4149-ba5c-031ab722cbf3" providerId="ADAL" clId="{BF9402BC-1114-43A0-A4F2-2D45356B9F10}" dt="2023-10-03T18:31:37.795" v="2692" actId="2711"/>
          <ac:spMkLst>
            <pc:docMk/>
            <pc:sldMk cId="536963494" sldId="284"/>
            <ac:spMk id="2" creationId="{6D6AD4D3-72C3-B490-7716-4CD203036B3C}"/>
          </ac:spMkLst>
        </pc:spChg>
        <pc:spChg chg="mod">
          <ac:chgData name="Melody Chronister" userId="81b0f245-740b-4149-ba5c-031ab722cbf3" providerId="ADAL" clId="{BF9402BC-1114-43A0-A4F2-2D45356B9F10}" dt="2023-10-03T18:32:32.894" v="2913" actId="20577"/>
          <ac:spMkLst>
            <pc:docMk/>
            <pc:sldMk cId="536963494" sldId="284"/>
            <ac:spMk id="3" creationId="{CB579EB0-AC12-26C1-906B-D04E8A57D16B}"/>
          </ac:spMkLst>
        </pc:spChg>
        <pc:spChg chg="mod">
          <ac:chgData name="Melody Chronister" userId="81b0f245-740b-4149-ba5c-031ab722cbf3" providerId="ADAL" clId="{BF9402BC-1114-43A0-A4F2-2D45356B9F10}" dt="2023-10-03T18:32:38.001" v="2914" actId="1076"/>
          <ac:spMkLst>
            <pc:docMk/>
            <pc:sldMk cId="536963494" sldId="284"/>
            <ac:spMk id="5" creationId="{6F50CC8B-29B5-B240-3ABB-5107425DBEC0}"/>
          </ac:spMkLst>
        </pc:spChg>
        <pc:picChg chg="mod">
          <ac:chgData name="Melody Chronister" userId="81b0f245-740b-4149-ba5c-031ab722cbf3" providerId="ADAL" clId="{BF9402BC-1114-43A0-A4F2-2D45356B9F10}" dt="2023-10-03T18:32:38.001" v="2914" actId="1076"/>
          <ac:picMkLst>
            <pc:docMk/>
            <pc:sldMk cId="536963494" sldId="284"/>
            <ac:picMk id="4" creationId="{205FF1FB-E7B9-DD46-5C41-FD04141F7C47}"/>
          </ac:picMkLst>
        </pc:picChg>
        <pc:picChg chg="add mod">
          <ac:chgData name="Melody Chronister" userId="81b0f245-740b-4149-ba5c-031ab722cbf3" providerId="ADAL" clId="{BF9402BC-1114-43A0-A4F2-2D45356B9F10}" dt="2023-10-03T19:48:39.353" v="3534" actId="208"/>
          <ac:picMkLst>
            <pc:docMk/>
            <pc:sldMk cId="536963494" sldId="284"/>
            <ac:picMk id="7" creationId="{B25B1ADF-322B-458D-8BB5-1A104E42CDCA}"/>
          </ac:picMkLst>
        </pc:picChg>
      </pc:sldChg>
      <pc:sldChg chg="addSp delSp modSp add mod">
        <pc:chgData name="Melody Chronister" userId="81b0f245-740b-4149-ba5c-031ab722cbf3" providerId="ADAL" clId="{BF9402BC-1114-43A0-A4F2-2D45356B9F10}" dt="2023-10-03T18:33:13.178" v="2925" actId="1076"/>
        <pc:sldMkLst>
          <pc:docMk/>
          <pc:sldMk cId="3213864141" sldId="285"/>
        </pc:sldMkLst>
        <pc:spChg chg="mod">
          <ac:chgData name="Melody Chronister" userId="81b0f245-740b-4149-ba5c-031ab722cbf3" providerId="ADAL" clId="{BF9402BC-1114-43A0-A4F2-2D45356B9F10}" dt="2023-10-03T18:33:07.781" v="2923" actId="2711"/>
          <ac:spMkLst>
            <pc:docMk/>
            <pc:sldMk cId="3213864141" sldId="285"/>
            <ac:spMk id="2" creationId="{6D6AD4D3-72C3-B490-7716-4CD203036B3C}"/>
          </ac:spMkLst>
        </pc:spChg>
        <pc:spChg chg="del">
          <ac:chgData name="Melody Chronister" userId="81b0f245-740b-4149-ba5c-031ab722cbf3" providerId="ADAL" clId="{BF9402BC-1114-43A0-A4F2-2D45356B9F10}" dt="2023-10-03T18:33:10.567" v="2924" actId="478"/>
          <ac:spMkLst>
            <pc:docMk/>
            <pc:sldMk cId="3213864141" sldId="285"/>
            <ac:spMk id="3" creationId="{CB579EB0-AC12-26C1-906B-D04E8A57D16B}"/>
          </ac:spMkLst>
        </pc:spChg>
        <pc:spChg chg="mod">
          <ac:chgData name="Melody Chronister" userId="81b0f245-740b-4149-ba5c-031ab722cbf3" providerId="ADAL" clId="{BF9402BC-1114-43A0-A4F2-2D45356B9F10}" dt="2023-10-03T17:26:50.453" v="921" actId="1076"/>
          <ac:spMkLst>
            <pc:docMk/>
            <pc:sldMk cId="3213864141" sldId="285"/>
            <ac:spMk id="5" creationId="{6F50CC8B-29B5-B240-3ABB-5107425DBEC0}"/>
          </ac:spMkLst>
        </pc:spChg>
        <pc:picChg chg="mod modCrop">
          <ac:chgData name="Melody Chronister" userId="81b0f245-740b-4149-ba5c-031ab722cbf3" providerId="ADAL" clId="{BF9402BC-1114-43A0-A4F2-2D45356B9F10}" dt="2023-10-03T17:26:50.453" v="921" actId="1076"/>
          <ac:picMkLst>
            <pc:docMk/>
            <pc:sldMk cId="3213864141" sldId="285"/>
            <ac:picMk id="4" creationId="{205FF1FB-E7B9-DD46-5C41-FD04141F7C47}"/>
          </ac:picMkLst>
        </pc:picChg>
        <pc:picChg chg="add mod">
          <ac:chgData name="Melody Chronister" userId="81b0f245-740b-4149-ba5c-031ab722cbf3" providerId="ADAL" clId="{BF9402BC-1114-43A0-A4F2-2D45356B9F10}" dt="2023-10-03T18:33:13.178" v="2925" actId="1076"/>
          <ac:picMkLst>
            <pc:docMk/>
            <pc:sldMk cId="3213864141" sldId="285"/>
            <ac:picMk id="7" creationId="{363DE62D-56C7-0756-42A2-CC1CD6D992CD}"/>
          </ac:picMkLst>
        </pc:picChg>
      </pc:sldChg>
      <pc:sldChg chg="addSp delSp modSp add mod">
        <pc:chgData name="Melody Chronister" userId="81b0f245-740b-4149-ba5c-031ab722cbf3" providerId="ADAL" clId="{BF9402BC-1114-43A0-A4F2-2D45356B9F10}" dt="2023-10-03T18:33:25.192" v="2939" actId="2711"/>
        <pc:sldMkLst>
          <pc:docMk/>
          <pc:sldMk cId="2318517267" sldId="286"/>
        </pc:sldMkLst>
        <pc:spChg chg="mod">
          <ac:chgData name="Melody Chronister" userId="81b0f245-740b-4149-ba5c-031ab722cbf3" providerId="ADAL" clId="{BF9402BC-1114-43A0-A4F2-2D45356B9F10}" dt="2023-10-03T18:33:25.192" v="2939" actId="2711"/>
          <ac:spMkLst>
            <pc:docMk/>
            <pc:sldMk cId="2318517267" sldId="286"/>
            <ac:spMk id="2" creationId="{6D6AD4D3-72C3-B490-7716-4CD203036B3C}"/>
          </ac:spMkLst>
        </pc:spChg>
        <pc:spChg chg="del">
          <ac:chgData name="Melody Chronister" userId="81b0f245-740b-4149-ba5c-031ab722cbf3" providerId="ADAL" clId="{BF9402BC-1114-43A0-A4F2-2D45356B9F10}" dt="2023-10-03T17:27:29.084" v="932" actId="478"/>
          <ac:spMkLst>
            <pc:docMk/>
            <pc:sldMk cId="2318517267" sldId="286"/>
            <ac:spMk id="3" creationId="{CB579EB0-AC12-26C1-906B-D04E8A57D16B}"/>
          </ac:spMkLst>
        </pc:spChg>
        <pc:spChg chg="mod">
          <ac:chgData name="Melody Chronister" userId="81b0f245-740b-4149-ba5c-031ab722cbf3" providerId="ADAL" clId="{BF9402BC-1114-43A0-A4F2-2D45356B9F10}" dt="2023-10-03T17:27:00.675" v="922" actId="1076"/>
          <ac:spMkLst>
            <pc:docMk/>
            <pc:sldMk cId="2318517267" sldId="286"/>
            <ac:spMk id="5" creationId="{6F50CC8B-29B5-B240-3ABB-5107425DBEC0}"/>
          </ac:spMkLst>
        </pc:spChg>
        <pc:picChg chg="mod">
          <ac:chgData name="Melody Chronister" userId="81b0f245-740b-4149-ba5c-031ab722cbf3" providerId="ADAL" clId="{BF9402BC-1114-43A0-A4F2-2D45356B9F10}" dt="2023-10-03T17:27:00.675" v="922" actId="1076"/>
          <ac:picMkLst>
            <pc:docMk/>
            <pc:sldMk cId="2318517267" sldId="286"/>
            <ac:picMk id="4" creationId="{205FF1FB-E7B9-DD46-5C41-FD04141F7C47}"/>
          </ac:picMkLst>
        </pc:picChg>
        <pc:picChg chg="add mod modCrop">
          <ac:chgData name="Melody Chronister" userId="81b0f245-740b-4149-ba5c-031ab722cbf3" providerId="ADAL" clId="{BF9402BC-1114-43A0-A4F2-2D45356B9F10}" dt="2023-10-03T17:27:46.402" v="937" actId="208"/>
          <ac:picMkLst>
            <pc:docMk/>
            <pc:sldMk cId="2318517267" sldId="286"/>
            <ac:picMk id="7" creationId="{BF5B5E7D-0FA5-1FA9-2E06-5E97EC520997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09:05.448" v="1908" actId="1076"/>
        <pc:sldMkLst>
          <pc:docMk/>
          <pc:sldMk cId="4046404407" sldId="287"/>
        </pc:sldMkLst>
        <pc:spChg chg="mod">
          <ac:chgData name="Melody Chronister" userId="81b0f245-740b-4149-ba5c-031ab722cbf3" providerId="ADAL" clId="{BF9402BC-1114-43A0-A4F2-2D45356B9F10}" dt="2023-10-03T18:08:47.823" v="1903" actId="1076"/>
          <ac:spMkLst>
            <pc:docMk/>
            <pc:sldMk cId="4046404407" sldId="287"/>
            <ac:spMk id="2" creationId="{D93A6635-82B1-6E84-2545-D2E3B88B0067}"/>
          </ac:spMkLst>
        </pc:spChg>
        <pc:spChg chg="del">
          <ac:chgData name="Melody Chronister" userId="81b0f245-740b-4149-ba5c-031ab722cbf3" providerId="ADAL" clId="{BF9402BC-1114-43A0-A4F2-2D45356B9F10}" dt="2023-10-03T18:06:37.674" v="1814" actId="478"/>
          <ac:spMkLst>
            <pc:docMk/>
            <pc:sldMk cId="4046404407" sldId="287"/>
            <ac:spMk id="3" creationId="{CC33441C-15B7-4FCF-7363-C74C63FAA509}"/>
          </ac:spMkLst>
        </pc:spChg>
        <pc:spChg chg="add mod">
          <ac:chgData name="Melody Chronister" userId="81b0f245-740b-4149-ba5c-031ab722cbf3" providerId="ADAL" clId="{BF9402BC-1114-43A0-A4F2-2D45356B9F10}" dt="2023-10-03T18:09:05.448" v="1908" actId="1076"/>
          <ac:spMkLst>
            <pc:docMk/>
            <pc:sldMk cId="4046404407" sldId="287"/>
            <ac:spMk id="6" creationId="{CE312F5F-64F8-C641-D3D5-BC282A77BD54}"/>
          </ac:spMkLst>
        </pc:spChg>
        <pc:picChg chg="add mod">
          <ac:chgData name="Melody Chronister" userId="81b0f245-740b-4149-ba5c-031ab722cbf3" providerId="ADAL" clId="{BF9402BC-1114-43A0-A4F2-2D45356B9F10}" dt="2023-10-03T18:08:56.237" v="1906" actId="1037"/>
          <ac:picMkLst>
            <pc:docMk/>
            <pc:sldMk cId="4046404407" sldId="287"/>
            <ac:picMk id="5" creationId="{530A47E4-32F0-2708-31A3-D7CF3EF9D0AD}"/>
          </ac:picMkLst>
        </pc:picChg>
        <pc:picChg chg="add mod ord">
          <ac:chgData name="Melody Chronister" userId="81b0f245-740b-4149-ba5c-031ab722cbf3" providerId="ADAL" clId="{BF9402BC-1114-43A0-A4F2-2D45356B9F10}" dt="2023-10-03T18:08:34.547" v="1901" actId="208"/>
          <ac:picMkLst>
            <pc:docMk/>
            <pc:sldMk cId="4046404407" sldId="287"/>
            <ac:picMk id="8" creationId="{016327C7-B096-8C9B-D9CC-C8A16FDD606C}"/>
          </ac:picMkLst>
        </pc:picChg>
      </pc:sldChg>
      <pc:sldChg chg="addSp modSp new mod ord">
        <pc:chgData name="Melody Chronister" userId="81b0f245-740b-4149-ba5c-031ab722cbf3" providerId="ADAL" clId="{BF9402BC-1114-43A0-A4F2-2D45356B9F10}" dt="2023-10-03T19:48:44.413" v="3535" actId="208"/>
        <pc:sldMkLst>
          <pc:docMk/>
          <pc:sldMk cId="298244742" sldId="288"/>
        </pc:sldMkLst>
        <pc:spChg chg="mod">
          <ac:chgData name="Melody Chronister" userId="81b0f245-740b-4149-ba5c-031ab722cbf3" providerId="ADAL" clId="{BF9402BC-1114-43A0-A4F2-2D45356B9F10}" dt="2023-10-03T18:12:11.940" v="2168" actId="1076"/>
          <ac:spMkLst>
            <pc:docMk/>
            <pc:sldMk cId="298244742" sldId="288"/>
            <ac:spMk id="2" creationId="{35F46B23-D934-0F3A-E5BE-249A55BBBE80}"/>
          </ac:spMkLst>
        </pc:spChg>
        <pc:spChg chg="mod">
          <ac:chgData name="Melody Chronister" userId="81b0f245-740b-4149-ba5c-031ab722cbf3" providerId="ADAL" clId="{BF9402BC-1114-43A0-A4F2-2D45356B9F10}" dt="2023-10-03T18:12:19.339" v="2178" actId="1036"/>
          <ac:spMkLst>
            <pc:docMk/>
            <pc:sldMk cId="298244742" sldId="288"/>
            <ac:spMk id="3" creationId="{EEAEC4F6-392A-EBA3-1B18-C04985AC0D23}"/>
          </ac:spMkLst>
        </pc:spChg>
        <pc:picChg chg="add mod">
          <ac:chgData name="Melody Chronister" userId="81b0f245-740b-4149-ba5c-031ab722cbf3" providerId="ADAL" clId="{BF9402BC-1114-43A0-A4F2-2D45356B9F10}" dt="2023-10-03T19:48:44.413" v="3535" actId="208"/>
          <ac:picMkLst>
            <pc:docMk/>
            <pc:sldMk cId="298244742" sldId="288"/>
            <ac:picMk id="5" creationId="{5AFF8A74-074C-B1C1-3CA7-C4ABBF8D7CD6}"/>
          </ac:picMkLst>
        </pc:picChg>
      </pc:sldChg>
      <pc:sldChg chg="addSp delSp modSp new mod setBg">
        <pc:chgData name="Melody Chronister" userId="81b0f245-740b-4149-ba5c-031ab722cbf3" providerId="ADAL" clId="{BF9402BC-1114-43A0-A4F2-2D45356B9F10}" dt="2023-10-03T17:35:04.273" v="951" actId="403"/>
        <pc:sldMkLst>
          <pc:docMk/>
          <pc:sldMk cId="1224690828" sldId="289"/>
        </pc:sldMkLst>
        <pc:spChg chg="mod">
          <ac:chgData name="Melody Chronister" userId="81b0f245-740b-4149-ba5c-031ab722cbf3" providerId="ADAL" clId="{BF9402BC-1114-43A0-A4F2-2D45356B9F10}" dt="2023-10-03T17:35:04.273" v="951" actId="403"/>
          <ac:spMkLst>
            <pc:docMk/>
            <pc:sldMk cId="1224690828" sldId="289"/>
            <ac:spMk id="2" creationId="{19CC9F61-E659-80D4-138A-9729849264BF}"/>
          </ac:spMkLst>
        </pc:spChg>
        <pc:spChg chg="del">
          <ac:chgData name="Melody Chronister" userId="81b0f245-740b-4149-ba5c-031ab722cbf3" providerId="ADAL" clId="{BF9402BC-1114-43A0-A4F2-2D45356B9F10}" dt="2023-10-03T17:34:55.820" v="942" actId="26606"/>
          <ac:spMkLst>
            <pc:docMk/>
            <pc:sldMk cId="1224690828" sldId="289"/>
            <ac:spMk id="3" creationId="{0F7BD2E0-B93F-67B4-7654-B63F4C1474DF}"/>
          </ac:spMkLst>
        </pc:spChg>
        <pc:spChg chg="add">
          <ac:chgData name="Melody Chronister" userId="81b0f245-740b-4149-ba5c-031ab722cbf3" providerId="ADAL" clId="{BF9402BC-1114-43A0-A4F2-2D45356B9F10}" dt="2023-10-03T17:34:55.820" v="942" actId="26606"/>
          <ac:spMkLst>
            <pc:docMk/>
            <pc:sldMk cId="1224690828" sldId="289"/>
            <ac:spMk id="9" creationId="{53306540-870A-7346-8CFF-A1B08DE50CF9}"/>
          </ac:spMkLst>
        </pc:spChg>
        <pc:grpChg chg="add">
          <ac:chgData name="Melody Chronister" userId="81b0f245-740b-4149-ba5c-031ab722cbf3" providerId="ADAL" clId="{BF9402BC-1114-43A0-A4F2-2D45356B9F10}" dt="2023-10-03T17:34:55.820" v="942" actId="26606"/>
          <ac:grpSpMkLst>
            <pc:docMk/>
            <pc:sldMk cId="1224690828" sldId="289"/>
            <ac:grpSpMk id="11" creationId="{A6A79260-DC16-1E89-E412-78DBD431A19B}"/>
          </ac:grpSpMkLst>
        </pc:grpChg>
        <pc:picChg chg="add">
          <ac:chgData name="Melody Chronister" userId="81b0f245-740b-4149-ba5c-031ab722cbf3" providerId="ADAL" clId="{BF9402BC-1114-43A0-A4F2-2D45356B9F10}" dt="2023-10-03T17:34:55.820" v="942" actId="26606"/>
          <ac:picMkLst>
            <pc:docMk/>
            <pc:sldMk cId="1224690828" sldId="289"/>
            <ac:picMk id="5" creationId="{58E79AC2-22CE-B832-9805-A74E5141DB90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27:01.522" v="2450" actId="14100"/>
        <pc:sldMkLst>
          <pc:docMk/>
          <pc:sldMk cId="835888862" sldId="290"/>
        </pc:sldMkLst>
        <pc:spChg chg="mod">
          <ac:chgData name="Melody Chronister" userId="81b0f245-740b-4149-ba5c-031ab722cbf3" providerId="ADAL" clId="{BF9402BC-1114-43A0-A4F2-2D45356B9F10}" dt="2023-10-03T18:26:29.980" v="2361" actId="2711"/>
          <ac:spMkLst>
            <pc:docMk/>
            <pc:sldMk cId="835888862" sldId="290"/>
            <ac:spMk id="2" creationId="{BB90EDFE-912A-44C5-C7D9-6B6921A36DAB}"/>
          </ac:spMkLst>
        </pc:spChg>
        <pc:spChg chg="add del mod">
          <ac:chgData name="Melody Chronister" userId="81b0f245-740b-4149-ba5c-031ab722cbf3" providerId="ADAL" clId="{BF9402BC-1114-43A0-A4F2-2D45356B9F10}" dt="2023-10-03T18:27:01.522" v="2450" actId="14100"/>
          <ac:spMkLst>
            <pc:docMk/>
            <pc:sldMk cId="835888862" sldId="290"/>
            <ac:spMk id="3" creationId="{7A4EC9CA-1F24-73C6-7639-599D062C8DFF}"/>
          </ac:spMkLst>
        </pc:spChg>
        <pc:picChg chg="add mod">
          <ac:chgData name="Melody Chronister" userId="81b0f245-740b-4149-ba5c-031ab722cbf3" providerId="ADAL" clId="{BF9402BC-1114-43A0-A4F2-2D45356B9F10}" dt="2023-10-03T16:52:43.724" v="750" actId="1076"/>
          <ac:picMkLst>
            <pc:docMk/>
            <pc:sldMk cId="835888862" sldId="290"/>
            <ac:picMk id="5" creationId="{147A0E50-1AD5-7B98-13A5-8116FBD29C44}"/>
          </ac:picMkLst>
        </pc:picChg>
        <pc:picChg chg="add mod">
          <ac:chgData name="Melody Chronister" userId="81b0f245-740b-4149-ba5c-031ab722cbf3" providerId="ADAL" clId="{BF9402BC-1114-43A0-A4F2-2D45356B9F10}" dt="2023-10-03T16:52:37.446" v="749" actId="1076"/>
          <ac:picMkLst>
            <pc:docMk/>
            <pc:sldMk cId="835888862" sldId="290"/>
            <ac:picMk id="7" creationId="{585778F2-D577-DDC6-8890-B66DCC9A8CEB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27:22.250" v="2463" actId="1076"/>
        <pc:sldMkLst>
          <pc:docMk/>
          <pc:sldMk cId="4161336696" sldId="291"/>
        </pc:sldMkLst>
        <pc:spChg chg="mod">
          <ac:chgData name="Melody Chronister" userId="81b0f245-740b-4149-ba5c-031ab722cbf3" providerId="ADAL" clId="{BF9402BC-1114-43A0-A4F2-2D45356B9F10}" dt="2023-10-03T18:27:16.552" v="2460" actId="14100"/>
          <ac:spMkLst>
            <pc:docMk/>
            <pc:sldMk cId="4161336696" sldId="291"/>
            <ac:spMk id="2" creationId="{A3C0449E-2063-A3D5-4503-E4728F1DECFC}"/>
          </ac:spMkLst>
        </pc:spChg>
        <pc:spChg chg="del">
          <ac:chgData name="Melody Chronister" userId="81b0f245-740b-4149-ba5c-031ab722cbf3" providerId="ADAL" clId="{BF9402BC-1114-43A0-A4F2-2D45356B9F10}" dt="2023-10-03T18:27:20.136" v="2462" actId="478"/>
          <ac:spMkLst>
            <pc:docMk/>
            <pc:sldMk cId="4161336696" sldId="291"/>
            <ac:spMk id="3" creationId="{1B7CB6DD-8C65-E851-2784-60ABC194BBC4}"/>
          </ac:spMkLst>
        </pc:spChg>
        <pc:picChg chg="add del mod">
          <ac:chgData name="Melody Chronister" userId="81b0f245-740b-4149-ba5c-031ab722cbf3" providerId="ADAL" clId="{BF9402BC-1114-43A0-A4F2-2D45356B9F10}" dt="2023-10-03T16:53:53.603" v="755" actId="478"/>
          <ac:picMkLst>
            <pc:docMk/>
            <pc:sldMk cId="4161336696" sldId="291"/>
            <ac:picMk id="5" creationId="{91606F3B-03A5-9670-E8B3-69E60C4F6806}"/>
          </ac:picMkLst>
        </pc:picChg>
        <pc:picChg chg="add mod">
          <ac:chgData name="Melody Chronister" userId="81b0f245-740b-4149-ba5c-031ab722cbf3" providerId="ADAL" clId="{BF9402BC-1114-43A0-A4F2-2D45356B9F10}" dt="2023-10-03T18:27:22.250" v="2463" actId="1076"/>
          <ac:picMkLst>
            <pc:docMk/>
            <pc:sldMk cId="4161336696" sldId="291"/>
            <ac:picMk id="7" creationId="{26E78A16-4012-A4F4-655B-7311137872A1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27:41.540" v="2485" actId="1076"/>
        <pc:sldMkLst>
          <pc:docMk/>
          <pc:sldMk cId="1397802890" sldId="292"/>
        </pc:sldMkLst>
        <pc:spChg chg="mod">
          <ac:chgData name="Melody Chronister" userId="81b0f245-740b-4149-ba5c-031ab722cbf3" providerId="ADAL" clId="{BF9402BC-1114-43A0-A4F2-2D45356B9F10}" dt="2023-10-03T18:27:37.185" v="2483" actId="1076"/>
          <ac:spMkLst>
            <pc:docMk/>
            <pc:sldMk cId="1397802890" sldId="292"/>
            <ac:spMk id="2" creationId="{711A3F28-DC63-5239-D47D-F2499014D682}"/>
          </ac:spMkLst>
        </pc:spChg>
        <pc:spChg chg="del">
          <ac:chgData name="Melody Chronister" userId="81b0f245-740b-4149-ba5c-031ab722cbf3" providerId="ADAL" clId="{BF9402BC-1114-43A0-A4F2-2D45356B9F10}" dt="2023-10-03T18:27:39.223" v="2484" actId="478"/>
          <ac:spMkLst>
            <pc:docMk/>
            <pc:sldMk cId="1397802890" sldId="292"/>
            <ac:spMk id="3" creationId="{33D7A54E-7A97-80D8-1AEF-40750DB9ADC8}"/>
          </ac:spMkLst>
        </pc:spChg>
        <pc:picChg chg="add mod">
          <ac:chgData name="Melody Chronister" userId="81b0f245-740b-4149-ba5c-031ab722cbf3" providerId="ADAL" clId="{BF9402BC-1114-43A0-A4F2-2D45356B9F10}" dt="2023-10-03T18:27:41.540" v="2485" actId="1076"/>
          <ac:picMkLst>
            <pc:docMk/>
            <pc:sldMk cId="1397802890" sldId="292"/>
            <ac:picMk id="5" creationId="{DC1130B7-65EB-A87E-55A5-EA9057889EF4}"/>
          </ac:picMkLst>
        </pc:picChg>
      </pc:sldChg>
      <pc:sldChg chg="addSp delSp modSp new mod ord">
        <pc:chgData name="Melody Chronister" userId="81b0f245-740b-4149-ba5c-031ab722cbf3" providerId="ADAL" clId="{BF9402BC-1114-43A0-A4F2-2D45356B9F10}" dt="2023-10-03T18:28:13.192" v="2505" actId="14100"/>
        <pc:sldMkLst>
          <pc:docMk/>
          <pc:sldMk cId="2141608523" sldId="293"/>
        </pc:sldMkLst>
        <pc:spChg chg="mod">
          <ac:chgData name="Melody Chronister" userId="81b0f245-740b-4149-ba5c-031ab722cbf3" providerId="ADAL" clId="{BF9402BC-1114-43A0-A4F2-2D45356B9F10}" dt="2023-10-03T18:28:13.192" v="2505" actId="14100"/>
          <ac:spMkLst>
            <pc:docMk/>
            <pc:sldMk cId="2141608523" sldId="293"/>
            <ac:spMk id="2" creationId="{5555A775-176A-32A4-94AD-2C0386CC597E}"/>
          </ac:spMkLst>
        </pc:spChg>
        <pc:spChg chg="del">
          <ac:chgData name="Melody Chronister" userId="81b0f245-740b-4149-ba5c-031ab722cbf3" providerId="ADAL" clId="{BF9402BC-1114-43A0-A4F2-2D45356B9F10}" dt="2023-10-03T18:28:04.258" v="2502" actId="478"/>
          <ac:spMkLst>
            <pc:docMk/>
            <pc:sldMk cId="2141608523" sldId="293"/>
            <ac:spMk id="3" creationId="{49798F7F-DAB6-9485-103E-09DB0DD80012}"/>
          </ac:spMkLst>
        </pc:spChg>
        <pc:picChg chg="add mod">
          <ac:chgData name="Melody Chronister" userId="81b0f245-740b-4149-ba5c-031ab722cbf3" providerId="ADAL" clId="{BF9402BC-1114-43A0-A4F2-2D45356B9F10}" dt="2023-10-03T18:28:10.394" v="2504" actId="1076"/>
          <ac:picMkLst>
            <pc:docMk/>
            <pc:sldMk cId="2141608523" sldId="293"/>
            <ac:picMk id="5" creationId="{28B235A3-32D0-F7D7-0123-16E2E5BA4AC8}"/>
          </ac:picMkLst>
        </pc:picChg>
      </pc:sldChg>
      <pc:sldChg chg="addSp delSp modSp new mod">
        <pc:chgData name="Melody Chronister" userId="81b0f245-740b-4149-ba5c-031ab722cbf3" providerId="ADAL" clId="{BF9402BC-1114-43A0-A4F2-2D45356B9F10}" dt="2023-10-03T18:28:32.534" v="2525" actId="1076"/>
        <pc:sldMkLst>
          <pc:docMk/>
          <pc:sldMk cId="1678786840" sldId="294"/>
        </pc:sldMkLst>
        <pc:spChg chg="mod">
          <ac:chgData name="Melody Chronister" userId="81b0f245-740b-4149-ba5c-031ab722cbf3" providerId="ADAL" clId="{BF9402BC-1114-43A0-A4F2-2D45356B9F10}" dt="2023-10-03T18:28:24.101" v="2523" actId="2711"/>
          <ac:spMkLst>
            <pc:docMk/>
            <pc:sldMk cId="1678786840" sldId="294"/>
            <ac:spMk id="2" creationId="{31D82D8A-EC20-9893-DA3A-77832C20D556}"/>
          </ac:spMkLst>
        </pc:spChg>
        <pc:spChg chg="del">
          <ac:chgData name="Melody Chronister" userId="81b0f245-740b-4149-ba5c-031ab722cbf3" providerId="ADAL" clId="{BF9402BC-1114-43A0-A4F2-2D45356B9F10}" dt="2023-10-03T18:28:30.114" v="2524" actId="478"/>
          <ac:spMkLst>
            <pc:docMk/>
            <pc:sldMk cId="1678786840" sldId="294"/>
            <ac:spMk id="3" creationId="{57F8B8B3-B1F4-F034-E894-AE114A76B723}"/>
          </ac:spMkLst>
        </pc:spChg>
        <pc:picChg chg="add mod">
          <ac:chgData name="Melody Chronister" userId="81b0f245-740b-4149-ba5c-031ab722cbf3" providerId="ADAL" clId="{BF9402BC-1114-43A0-A4F2-2D45356B9F10}" dt="2023-10-03T18:28:32.534" v="2525" actId="1076"/>
          <ac:picMkLst>
            <pc:docMk/>
            <pc:sldMk cId="1678786840" sldId="294"/>
            <ac:picMk id="5" creationId="{AD66586D-A856-7B34-74BB-769109EC7B50}"/>
          </ac:picMkLst>
        </pc:picChg>
      </pc:sldChg>
      <pc:sldChg chg="addSp modSp new mod">
        <pc:chgData name="Melody Chronister" userId="81b0f245-740b-4149-ba5c-031ab722cbf3" providerId="ADAL" clId="{BF9402BC-1114-43A0-A4F2-2D45356B9F10}" dt="2023-10-03T18:29:26.951" v="2568" actId="1076"/>
        <pc:sldMkLst>
          <pc:docMk/>
          <pc:sldMk cId="1202150225" sldId="295"/>
        </pc:sldMkLst>
        <pc:spChg chg="mod">
          <ac:chgData name="Melody Chronister" userId="81b0f245-740b-4149-ba5c-031ab722cbf3" providerId="ADAL" clId="{BF9402BC-1114-43A0-A4F2-2D45356B9F10}" dt="2023-10-03T18:29:26.951" v="2568" actId="1076"/>
          <ac:spMkLst>
            <pc:docMk/>
            <pc:sldMk cId="1202150225" sldId="295"/>
            <ac:spMk id="2" creationId="{729AB47F-8E23-AE21-B39C-661F1F86D51B}"/>
          </ac:spMkLst>
        </pc:spChg>
        <pc:picChg chg="add mod">
          <ac:chgData name="Melody Chronister" userId="81b0f245-740b-4149-ba5c-031ab722cbf3" providerId="ADAL" clId="{BF9402BC-1114-43A0-A4F2-2D45356B9F10}" dt="2023-10-03T17:00:15.210" v="779" actId="1076"/>
          <ac:picMkLst>
            <pc:docMk/>
            <pc:sldMk cId="1202150225" sldId="295"/>
            <ac:picMk id="5" creationId="{A9CC4AE3-801A-34F9-A2CA-DACBA8090ED6}"/>
          </ac:picMkLst>
        </pc:picChg>
        <pc:picChg chg="add mod">
          <ac:chgData name="Melody Chronister" userId="81b0f245-740b-4149-ba5c-031ab722cbf3" providerId="ADAL" clId="{BF9402BC-1114-43A0-A4F2-2D45356B9F10}" dt="2023-10-03T17:04:30.579" v="807" actId="1036"/>
          <ac:picMkLst>
            <pc:docMk/>
            <pc:sldMk cId="1202150225" sldId="295"/>
            <ac:picMk id="7" creationId="{33EBF461-FEB8-FB7A-E1F3-31C44111498F}"/>
          </ac:picMkLst>
        </pc:picChg>
      </pc:sldChg>
      <pc:sldChg chg="new del">
        <pc:chgData name="Melody Chronister" userId="81b0f245-740b-4149-ba5c-031ab722cbf3" providerId="ADAL" clId="{BF9402BC-1114-43A0-A4F2-2D45356B9F10}" dt="2023-10-03T18:30:55.950" v="2682" actId="2696"/>
        <pc:sldMkLst>
          <pc:docMk/>
          <pc:sldMk cId="1631810101" sldId="296"/>
        </pc:sldMkLst>
      </pc:sldChg>
      <pc:sldChg chg="addSp delSp modSp new mod modAnim">
        <pc:chgData name="Melody Chronister" userId="81b0f245-740b-4149-ba5c-031ab722cbf3" providerId="ADAL" clId="{BF9402BC-1114-43A0-A4F2-2D45356B9F10}" dt="2023-10-03T17:48:38.977" v="1121" actId="1076"/>
        <pc:sldMkLst>
          <pc:docMk/>
          <pc:sldMk cId="102862651" sldId="297"/>
        </pc:sldMkLst>
        <pc:spChg chg="del mod">
          <ac:chgData name="Melody Chronister" userId="81b0f245-740b-4149-ba5c-031ab722cbf3" providerId="ADAL" clId="{BF9402BC-1114-43A0-A4F2-2D45356B9F10}" dt="2023-10-03T17:47:00.837" v="1055" actId="478"/>
          <ac:spMkLst>
            <pc:docMk/>
            <pc:sldMk cId="102862651" sldId="297"/>
            <ac:spMk id="2" creationId="{43A56137-AAED-F4E0-68BB-C13108EDFB48}"/>
          </ac:spMkLst>
        </pc:spChg>
        <pc:spChg chg="del">
          <ac:chgData name="Melody Chronister" userId="81b0f245-740b-4149-ba5c-031ab722cbf3" providerId="ADAL" clId="{BF9402BC-1114-43A0-A4F2-2D45356B9F10}" dt="2023-10-03T17:46:50.652" v="1046" actId="478"/>
          <ac:spMkLst>
            <pc:docMk/>
            <pc:sldMk cId="102862651" sldId="297"/>
            <ac:spMk id="3" creationId="{9CF43210-9F07-1844-B12E-910703F2BF24}"/>
          </ac:spMkLst>
        </pc:spChg>
        <pc:spChg chg="add mod">
          <ac:chgData name="Melody Chronister" userId="81b0f245-740b-4149-ba5c-031ab722cbf3" providerId="ADAL" clId="{BF9402BC-1114-43A0-A4F2-2D45356B9F10}" dt="2023-10-03T17:48:38.977" v="1121" actId="1076"/>
          <ac:spMkLst>
            <pc:docMk/>
            <pc:sldMk cId="102862651" sldId="297"/>
            <ac:spMk id="5" creationId="{38A48E03-8588-F76A-33A1-38E5CCA9A400}"/>
          </ac:spMkLst>
        </pc:spChg>
        <pc:spChg chg="add mod">
          <ac:chgData name="Melody Chronister" userId="81b0f245-740b-4149-ba5c-031ab722cbf3" providerId="ADAL" clId="{BF9402BC-1114-43A0-A4F2-2D45356B9F10}" dt="2023-10-03T17:48:33.244" v="1120" actId="1076"/>
          <ac:spMkLst>
            <pc:docMk/>
            <pc:sldMk cId="102862651" sldId="297"/>
            <ac:spMk id="6" creationId="{63E56FE4-F824-E014-9F62-46ABA6AC19E1}"/>
          </ac:spMkLst>
        </pc:spChg>
        <pc:spChg chg="add mod">
          <ac:chgData name="Melody Chronister" userId="81b0f245-740b-4149-ba5c-031ab722cbf3" providerId="ADAL" clId="{BF9402BC-1114-43A0-A4F2-2D45356B9F10}" dt="2023-10-03T17:48:23.282" v="1117" actId="1076"/>
          <ac:spMkLst>
            <pc:docMk/>
            <pc:sldMk cId="102862651" sldId="297"/>
            <ac:spMk id="7" creationId="{091D2929-7474-E3A3-D536-B3CB0C3BF5B7}"/>
          </ac:spMkLst>
        </pc:spChg>
        <pc:spChg chg="add mod">
          <ac:chgData name="Melody Chronister" userId="81b0f245-740b-4149-ba5c-031ab722cbf3" providerId="ADAL" clId="{BF9402BC-1114-43A0-A4F2-2D45356B9F10}" dt="2023-10-03T17:48:23.282" v="1117" actId="1076"/>
          <ac:spMkLst>
            <pc:docMk/>
            <pc:sldMk cId="102862651" sldId="297"/>
            <ac:spMk id="8" creationId="{27C988B0-821F-9206-3E0B-6FBCA7C0A205}"/>
          </ac:spMkLst>
        </pc:spChg>
        <pc:spChg chg="add mod">
          <ac:chgData name="Melody Chronister" userId="81b0f245-740b-4149-ba5c-031ab722cbf3" providerId="ADAL" clId="{BF9402BC-1114-43A0-A4F2-2D45356B9F10}" dt="2023-10-03T17:47:05.010" v="1056"/>
          <ac:spMkLst>
            <pc:docMk/>
            <pc:sldMk cId="102862651" sldId="297"/>
            <ac:spMk id="9" creationId="{AF8D95D4-B068-A386-343A-A4A3FB974F9B}"/>
          </ac:spMkLst>
        </pc:spChg>
        <pc:graphicFrameChg chg="add mod">
          <ac:chgData name="Melody Chronister" userId="81b0f245-740b-4149-ba5c-031ab722cbf3" providerId="ADAL" clId="{BF9402BC-1114-43A0-A4F2-2D45356B9F10}" dt="2023-10-03T17:48:23.282" v="1117" actId="1076"/>
          <ac:graphicFrameMkLst>
            <pc:docMk/>
            <pc:sldMk cId="102862651" sldId="297"/>
            <ac:graphicFrameMk id="4" creationId="{6F2F9E6F-9A63-6713-926A-39F74D5E9552}"/>
          </ac:graphicFrameMkLst>
        </pc:graphicFrameChg>
      </pc:sldChg>
      <pc:sldChg chg="addSp delSp modSp new mod">
        <pc:chgData name="Melody Chronister" userId="81b0f245-740b-4149-ba5c-031ab722cbf3" providerId="ADAL" clId="{BF9402BC-1114-43A0-A4F2-2D45356B9F10}" dt="2023-10-03T18:26:11.339" v="2350" actId="14100"/>
        <pc:sldMkLst>
          <pc:docMk/>
          <pc:sldMk cId="2532593117" sldId="298"/>
        </pc:sldMkLst>
        <pc:spChg chg="del">
          <ac:chgData name="Melody Chronister" userId="81b0f245-740b-4149-ba5c-031ab722cbf3" providerId="ADAL" clId="{BF9402BC-1114-43A0-A4F2-2D45356B9F10}" dt="2023-10-03T18:25:31.162" v="2328" actId="478"/>
          <ac:spMkLst>
            <pc:docMk/>
            <pc:sldMk cId="2532593117" sldId="298"/>
            <ac:spMk id="2" creationId="{E37560F4-86F8-BCC8-E187-5A35F689CD32}"/>
          </ac:spMkLst>
        </pc:spChg>
        <pc:spChg chg="del mod">
          <ac:chgData name="Melody Chronister" userId="81b0f245-740b-4149-ba5c-031ab722cbf3" providerId="ADAL" clId="{BF9402BC-1114-43A0-A4F2-2D45356B9F10}" dt="2023-10-03T18:25:45.537" v="2332" actId="478"/>
          <ac:spMkLst>
            <pc:docMk/>
            <pc:sldMk cId="2532593117" sldId="298"/>
            <ac:spMk id="3" creationId="{CEA212DE-794F-193E-8671-A4CC01729F08}"/>
          </ac:spMkLst>
        </pc:spChg>
        <pc:spChg chg="add mod">
          <ac:chgData name="Melody Chronister" userId="81b0f245-740b-4149-ba5c-031ab722cbf3" providerId="ADAL" clId="{BF9402BC-1114-43A0-A4F2-2D45356B9F10}" dt="2023-10-03T18:26:08.031" v="2349" actId="1076"/>
          <ac:spMkLst>
            <pc:docMk/>
            <pc:sldMk cId="2532593117" sldId="298"/>
            <ac:spMk id="8" creationId="{7114CECB-C696-1F78-A71B-385AD54C8159}"/>
          </ac:spMkLst>
        </pc:spChg>
        <pc:picChg chg="add mod">
          <ac:chgData name="Melody Chronister" userId="81b0f245-740b-4149-ba5c-031ab722cbf3" providerId="ADAL" clId="{BF9402BC-1114-43A0-A4F2-2D45356B9F10}" dt="2023-10-03T18:26:11.339" v="2350" actId="14100"/>
          <ac:picMkLst>
            <pc:docMk/>
            <pc:sldMk cId="2532593117" sldId="298"/>
            <ac:picMk id="5" creationId="{17D952FD-8326-185B-4523-8B0D69F029E7}"/>
          </ac:picMkLst>
        </pc:picChg>
        <pc:picChg chg="add mod">
          <ac:chgData name="Melody Chronister" userId="81b0f245-740b-4149-ba5c-031ab722cbf3" providerId="ADAL" clId="{BF9402BC-1114-43A0-A4F2-2D45356B9F10}" dt="2023-10-03T18:25:59.016" v="2333" actId="1076"/>
          <ac:picMkLst>
            <pc:docMk/>
            <pc:sldMk cId="2532593117" sldId="298"/>
            <ac:picMk id="7" creationId="{9F9D2BC4-2149-1A4F-308E-428EC0DE4DE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FD6AF-0525-48B3-B01E-B2327346528F}" type="doc">
      <dgm:prSet loTypeId="urn:microsoft.com/office/officeart/2005/8/layout/chart3" loCatId="relationship" qsTypeId="urn:microsoft.com/office/officeart/2005/8/quickstyle/simple1" qsCatId="simple" csTypeId="urn:microsoft.com/office/officeart/2005/8/colors/colorful5" csCatId="colorful" phldr="1"/>
      <dgm:spPr/>
    </dgm:pt>
    <dgm:pt modelId="{01486F09-73D8-4289-BDB4-8728B35CEC8E}">
      <dgm:prSet phldrT="[Text]"/>
      <dgm:spPr>
        <a:solidFill>
          <a:schemeClr val="tx1"/>
        </a:solidFill>
      </dgm:spPr>
      <dgm:t>
        <a:bodyPr/>
        <a:lstStyle/>
        <a:p>
          <a:r>
            <a:rPr lang="en-US" i="1" strike="noStrike"/>
            <a:t>Degree Planner</a:t>
          </a:r>
          <a:endParaRPr lang="en-US" i="1" strike="noStrike" dirty="0"/>
        </a:p>
      </dgm:t>
    </dgm:pt>
    <dgm:pt modelId="{DBD63EE9-8F2C-4369-B71B-DDED1DD4232F}" type="parTrans" cxnId="{3EEBD338-8503-44ED-9AE2-B35AD185FE80}">
      <dgm:prSet/>
      <dgm:spPr/>
      <dgm:t>
        <a:bodyPr/>
        <a:lstStyle/>
        <a:p>
          <a:endParaRPr lang="en-US"/>
        </a:p>
      </dgm:t>
    </dgm:pt>
    <dgm:pt modelId="{748FE2AF-2916-4BC2-90F1-F1EC8665A2B0}" type="sibTrans" cxnId="{3EEBD338-8503-44ED-9AE2-B35AD185FE80}">
      <dgm:prSet/>
      <dgm:spPr/>
      <dgm:t>
        <a:bodyPr/>
        <a:lstStyle/>
        <a:p>
          <a:endParaRPr lang="en-US"/>
        </a:p>
      </dgm:t>
    </dgm:pt>
    <dgm:pt modelId="{04D311E0-4D06-4B80-B150-895D94B3CDB8}">
      <dgm:prSet phldrT="[Text]"/>
      <dgm:spPr>
        <a:solidFill>
          <a:schemeClr val="tx1"/>
        </a:solidFill>
      </dgm:spPr>
      <dgm:t>
        <a:bodyPr/>
        <a:lstStyle/>
        <a:p>
          <a:r>
            <a:rPr lang="en-US" i="1" strike="noStrike"/>
            <a:t>Predictive Analytics</a:t>
          </a:r>
          <a:endParaRPr lang="en-US" i="1" strike="noStrike" dirty="0"/>
        </a:p>
      </dgm:t>
    </dgm:pt>
    <dgm:pt modelId="{DE5493BC-8786-45BE-BAC2-625D264B7121}" type="parTrans" cxnId="{6A9AF332-8EFF-481C-8495-9DB2C8045ED4}">
      <dgm:prSet/>
      <dgm:spPr/>
      <dgm:t>
        <a:bodyPr/>
        <a:lstStyle/>
        <a:p>
          <a:endParaRPr lang="en-US"/>
        </a:p>
      </dgm:t>
    </dgm:pt>
    <dgm:pt modelId="{3384A0C6-0ACC-4A53-9EAB-C4F53017A982}" type="sibTrans" cxnId="{6A9AF332-8EFF-481C-8495-9DB2C8045ED4}">
      <dgm:prSet/>
      <dgm:spPr/>
      <dgm:t>
        <a:bodyPr/>
        <a:lstStyle/>
        <a:p>
          <a:endParaRPr lang="en-US"/>
        </a:p>
      </dgm:t>
    </dgm:pt>
    <dgm:pt modelId="{96C184AD-3520-440E-8A26-6FB29B9D1058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Early Alert</a:t>
          </a:r>
        </a:p>
      </dgm:t>
    </dgm:pt>
    <dgm:pt modelId="{AF4579E1-9DA5-47ED-8810-9A2333C115FC}" type="parTrans" cxnId="{41DB3651-0C0C-4B03-8317-F1910CAD45ED}">
      <dgm:prSet/>
      <dgm:spPr/>
      <dgm:t>
        <a:bodyPr/>
        <a:lstStyle/>
        <a:p>
          <a:endParaRPr lang="en-US"/>
        </a:p>
      </dgm:t>
    </dgm:pt>
    <dgm:pt modelId="{D5960EFE-B990-4D72-AD5B-7E13A73912BD}" type="sibTrans" cxnId="{41DB3651-0C0C-4B03-8317-F1910CAD45ED}">
      <dgm:prSet/>
      <dgm:spPr/>
      <dgm:t>
        <a:bodyPr/>
        <a:lstStyle/>
        <a:p>
          <a:endParaRPr lang="en-US"/>
        </a:p>
      </dgm:t>
    </dgm:pt>
    <dgm:pt modelId="{9B4C16EB-C70B-4DAA-82EE-4E1D5673206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Connect</a:t>
          </a:r>
        </a:p>
      </dgm:t>
    </dgm:pt>
    <dgm:pt modelId="{7DFFB30A-0F1A-4878-B5E7-7DD601CBFCAE}" type="parTrans" cxnId="{F628EC3D-C979-4B59-A8DE-C6CD576E5493}">
      <dgm:prSet/>
      <dgm:spPr/>
      <dgm:t>
        <a:bodyPr/>
        <a:lstStyle/>
        <a:p>
          <a:endParaRPr lang="en-US"/>
        </a:p>
      </dgm:t>
    </dgm:pt>
    <dgm:pt modelId="{05B5A9EC-6E87-496D-B235-FCC9C5C073B9}" type="sibTrans" cxnId="{F628EC3D-C979-4B59-A8DE-C6CD576E5493}">
      <dgm:prSet/>
      <dgm:spPr/>
      <dgm:t>
        <a:bodyPr/>
        <a:lstStyle/>
        <a:p>
          <a:endParaRPr lang="en-US"/>
        </a:p>
      </dgm:t>
    </dgm:pt>
    <dgm:pt modelId="{416BEE90-85E3-45EE-9B41-932B661D9FA0}" type="pres">
      <dgm:prSet presAssocID="{754FD6AF-0525-48B3-B01E-B2327346528F}" presName="compositeShape" presStyleCnt="0">
        <dgm:presLayoutVars>
          <dgm:chMax val="7"/>
          <dgm:dir/>
          <dgm:resizeHandles val="exact"/>
        </dgm:presLayoutVars>
      </dgm:prSet>
      <dgm:spPr/>
    </dgm:pt>
    <dgm:pt modelId="{9DE50E98-0EAA-47B5-8374-F9996E63DF9E}" type="pres">
      <dgm:prSet presAssocID="{754FD6AF-0525-48B3-B01E-B2327346528F}" presName="wedge1" presStyleLbl="node1" presStyleIdx="0" presStyleCnt="4" custLinFactNeighborX="-4018" custLinFactNeighborY="4305"/>
      <dgm:spPr/>
    </dgm:pt>
    <dgm:pt modelId="{9468AB86-21A1-47F8-8621-8496FE892485}" type="pres">
      <dgm:prSet presAssocID="{754FD6AF-0525-48B3-B01E-B2327346528F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1CA90A-8739-431C-BFEF-A42BBF576FB5}" type="pres">
      <dgm:prSet presAssocID="{754FD6AF-0525-48B3-B01E-B2327346528F}" presName="wedge2" presStyleLbl="node1" presStyleIdx="1" presStyleCnt="4"/>
      <dgm:spPr/>
    </dgm:pt>
    <dgm:pt modelId="{A3EFD643-ED59-41EC-A394-F07951451C93}" type="pres">
      <dgm:prSet presAssocID="{754FD6AF-0525-48B3-B01E-B2327346528F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BC26F8-2B22-4D47-9491-238F19CE60DA}" type="pres">
      <dgm:prSet presAssocID="{754FD6AF-0525-48B3-B01E-B2327346528F}" presName="wedge3" presStyleLbl="node1" presStyleIdx="2" presStyleCnt="4"/>
      <dgm:spPr/>
    </dgm:pt>
    <dgm:pt modelId="{9DFD1051-77FC-41D5-9694-BFFFC40C75ED}" type="pres">
      <dgm:prSet presAssocID="{754FD6AF-0525-48B3-B01E-B2327346528F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D3738B3-D210-491C-8CD5-11EFA91681CA}" type="pres">
      <dgm:prSet presAssocID="{754FD6AF-0525-48B3-B01E-B2327346528F}" presName="wedge4" presStyleLbl="node1" presStyleIdx="3" presStyleCnt="4"/>
      <dgm:spPr/>
    </dgm:pt>
    <dgm:pt modelId="{017B8E84-7410-48F4-B6ED-BBC7CF3639BE}" type="pres">
      <dgm:prSet presAssocID="{754FD6AF-0525-48B3-B01E-B2327346528F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1A3970A-3262-4FB5-9C58-F7DEC1E5B92B}" type="presOf" srcId="{9B4C16EB-C70B-4DAA-82EE-4E1D56732060}" destId="{8B1CA90A-8739-431C-BFEF-A42BBF576FB5}" srcOrd="0" destOrd="0" presId="urn:microsoft.com/office/officeart/2005/8/layout/chart3"/>
    <dgm:cxn modelId="{2C76F80C-4487-4B45-9F4E-E40D90D173FA}" type="presOf" srcId="{04D311E0-4D06-4B80-B150-895D94B3CDB8}" destId="{9DFD1051-77FC-41D5-9694-BFFFC40C75ED}" srcOrd="1" destOrd="0" presId="urn:microsoft.com/office/officeart/2005/8/layout/chart3"/>
    <dgm:cxn modelId="{BDD9330E-5B35-45CB-B905-2305D8E4029B}" type="presOf" srcId="{9B4C16EB-C70B-4DAA-82EE-4E1D56732060}" destId="{A3EFD643-ED59-41EC-A394-F07951451C93}" srcOrd="1" destOrd="0" presId="urn:microsoft.com/office/officeart/2005/8/layout/chart3"/>
    <dgm:cxn modelId="{655C831E-B2CB-4A32-BCCE-2B88630985A5}" type="presOf" srcId="{01486F09-73D8-4289-BDB4-8728B35CEC8E}" destId="{9468AB86-21A1-47F8-8621-8496FE892485}" srcOrd="1" destOrd="0" presId="urn:microsoft.com/office/officeart/2005/8/layout/chart3"/>
    <dgm:cxn modelId="{6A9AF332-8EFF-481C-8495-9DB2C8045ED4}" srcId="{754FD6AF-0525-48B3-B01E-B2327346528F}" destId="{04D311E0-4D06-4B80-B150-895D94B3CDB8}" srcOrd="2" destOrd="0" parTransId="{DE5493BC-8786-45BE-BAC2-625D264B7121}" sibTransId="{3384A0C6-0ACC-4A53-9EAB-C4F53017A982}"/>
    <dgm:cxn modelId="{2FB11834-9486-497F-BC27-600353C1FAAD}" type="presOf" srcId="{96C184AD-3520-440E-8A26-6FB29B9D1058}" destId="{DD3738B3-D210-491C-8CD5-11EFA91681CA}" srcOrd="0" destOrd="0" presId="urn:microsoft.com/office/officeart/2005/8/layout/chart3"/>
    <dgm:cxn modelId="{3EEBD338-8503-44ED-9AE2-B35AD185FE80}" srcId="{754FD6AF-0525-48B3-B01E-B2327346528F}" destId="{01486F09-73D8-4289-BDB4-8728B35CEC8E}" srcOrd="0" destOrd="0" parTransId="{DBD63EE9-8F2C-4369-B71B-DDED1DD4232F}" sibTransId="{748FE2AF-2916-4BC2-90F1-F1EC8665A2B0}"/>
    <dgm:cxn modelId="{F628EC3D-C979-4B59-A8DE-C6CD576E5493}" srcId="{754FD6AF-0525-48B3-B01E-B2327346528F}" destId="{9B4C16EB-C70B-4DAA-82EE-4E1D56732060}" srcOrd="1" destOrd="0" parTransId="{7DFFB30A-0F1A-4878-B5E7-7DD601CBFCAE}" sibTransId="{05B5A9EC-6E87-496D-B235-FCC9C5C073B9}"/>
    <dgm:cxn modelId="{624F195C-9FFF-457D-8BB7-AAC2BB19509B}" type="presOf" srcId="{754FD6AF-0525-48B3-B01E-B2327346528F}" destId="{416BEE90-85E3-45EE-9B41-932B661D9FA0}" srcOrd="0" destOrd="0" presId="urn:microsoft.com/office/officeart/2005/8/layout/chart3"/>
    <dgm:cxn modelId="{7AAC3B65-859A-4D1B-ACF0-6B492A83FED5}" type="presOf" srcId="{04D311E0-4D06-4B80-B150-895D94B3CDB8}" destId="{9DBC26F8-2B22-4D47-9491-238F19CE60DA}" srcOrd="0" destOrd="0" presId="urn:microsoft.com/office/officeart/2005/8/layout/chart3"/>
    <dgm:cxn modelId="{41DB3651-0C0C-4B03-8317-F1910CAD45ED}" srcId="{754FD6AF-0525-48B3-B01E-B2327346528F}" destId="{96C184AD-3520-440E-8A26-6FB29B9D1058}" srcOrd="3" destOrd="0" parTransId="{AF4579E1-9DA5-47ED-8810-9A2333C115FC}" sibTransId="{D5960EFE-B990-4D72-AD5B-7E13A73912BD}"/>
    <dgm:cxn modelId="{29636E92-6E79-408E-BBE8-110BD4A45110}" type="presOf" srcId="{96C184AD-3520-440E-8A26-6FB29B9D1058}" destId="{017B8E84-7410-48F4-B6ED-BBC7CF3639BE}" srcOrd="1" destOrd="0" presId="urn:microsoft.com/office/officeart/2005/8/layout/chart3"/>
    <dgm:cxn modelId="{314A89C0-2D34-41D5-B94C-D0ABD6EF2EAB}" type="presOf" srcId="{01486F09-73D8-4289-BDB4-8728B35CEC8E}" destId="{9DE50E98-0EAA-47B5-8374-F9996E63DF9E}" srcOrd="0" destOrd="0" presId="urn:microsoft.com/office/officeart/2005/8/layout/chart3"/>
    <dgm:cxn modelId="{F9919B3F-82D2-4D57-A0D2-BA9FF5913C85}" type="presParOf" srcId="{416BEE90-85E3-45EE-9B41-932B661D9FA0}" destId="{9DE50E98-0EAA-47B5-8374-F9996E63DF9E}" srcOrd="0" destOrd="0" presId="urn:microsoft.com/office/officeart/2005/8/layout/chart3"/>
    <dgm:cxn modelId="{E8C6F897-28C4-4FCC-B404-4F0D71C60186}" type="presParOf" srcId="{416BEE90-85E3-45EE-9B41-932B661D9FA0}" destId="{9468AB86-21A1-47F8-8621-8496FE892485}" srcOrd="1" destOrd="0" presId="urn:microsoft.com/office/officeart/2005/8/layout/chart3"/>
    <dgm:cxn modelId="{2A639246-1BCB-4927-8923-6D07B0AE8A04}" type="presParOf" srcId="{416BEE90-85E3-45EE-9B41-932B661D9FA0}" destId="{8B1CA90A-8739-431C-BFEF-A42BBF576FB5}" srcOrd="2" destOrd="0" presId="urn:microsoft.com/office/officeart/2005/8/layout/chart3"/>
    <dgm:cxn modelId="{F8F05AD3-A38A-4118-A495-0BC16B9C8275}" type="presParOf" srcId="{416BEE90-85E3-45EE-9B41-932B661D9FA0}" destId="{A3EFD643-ED59-41EC-A394-F07951451C93}" srcOrd="3" destOrd="0" presId="urn:microsoft.com/office/officeart/2005/8/layout/chart3"/>
    <dgm:cxn modelId="{2772E508-61B9-4E87-B582-F7B60F4D6169}" type="presParOf" srcId="{416BEE90-85E3-45EE-9B41-932B661D9FA0}" destId="{9DBC26F8-2B22-4D47-9491-238F19CE60DA}" srcOrd="4" destOrd="0" presId="urn:microsoft.com/office/officeart/2005/8/layout/chart3"/>
    <dgm:cxn modelId="{6CBDBD53-A860-4A5D-88F9-736FEEBBCD8E}" type="presParOf" srcId="{416BEE90-85E3-45EE-9B41-932B661D9FA0}" destId="{9DFD1051-77FC-41D5-9694-BFFFC40C75ED}" srcOrd="5" destOrd="0" presId="urn:microsoft.com/office/officeart/2005/8/layout/chart3"/>
    <dgm:cxn modelId="{E5D5D5C9-A84B-49DB-8D93-C88CE6BDEE28}" type="presParOf" srcId="{416BEE90-85E3-45EE-9B41-932B661D9FA0}" destId="{DD3738B3-D210-491C-8CD5-11EFA91681CA}" srcOrd="6" destOrd="0" presId="urn:microsoft.com/office/officeart/2005/8/layout/chart3"/>
    <dgm:cxn modelId="{0F8ECF5A-A61B-41D2-A4E2-F3CDDEDD21FD}" type="presParOf" srcId="{416BEE90-85E3-45EE-9B41-932B661D9FA0}" destId="{017B8E84-7410-48F4-B6ED-BBC7CF3639B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50E98-0EAA-47B5-8374-F9996E63DF9E}">
      <dsp:nvSpPr>
        <dsp:cNvPr id="0" name=""/>
        <dsp:cNvSpPr/>
      </dsp:nvSpPr>
      <dsp:spPr>
        <a:xfrm>
          <a:off x="391159" y="329543"/>
          <a:ext cx="2811408" cy="2811408"/>
        </a:xfrm>
        <a:prstGeom prst="pie">
          <a:avLst>
            <a:gd name="adj1" fmla="val 16200000"/>
            <a:gd name="adj2" fmla="val 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strike="noStrike" kern="1200"/>
            <a:t>Degree Planner</a:t>
          </a:r>
          <a:endParaRPr lang="en-US" sz="1900" i="1" strike="noStrike" kern="1200" dirty="0"/>
        </a:p>
      </dsp:txBody>
      <dsp:txXfrm>
        <a:off x="1828994" y="849654"/>
        <a:ext cx="1037543" cy="836728"/>
      </dsp:txXfrm>
    </dsp:sp>
    <dsp:sp modelId="{8B1CA90A-8739-431C-BFEF-A42BBF576FB5}">
      <dsp:nvSpPr>
        <dsp:cNvPr id="0" name=""/>
        <dsp:cNvSpPr/>
      </dsp:nvSpPr>
      <dsp:spPr>
        <a:xfrm>
          <a:off x="385641" y="326993"/>
          <a:ext cx="2811408" cy="2811408"/>
        </a:xfrm>
        <a:prstGeom prst="pie">
          <a:avLst>
            <a:gd name="adj1" fmla="val 0"/>
            <a:gd name="adj2" fmla="val 5400000"/>
          </a:avLst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Connect</a:t>
          </a:r>
        </a:p>
      </dsp:txBody>
      <dsp:txXfrm>
        <a:off x="1841549" y="1782901"/>
        <a:ext cx="1037543" cy="836728"/>
      </dsp:txXfrm>
    </dsp:sp>
    <dsp:sp modelId="{9DBC26F8-2B22-4D47-9491-238F19CE60DA}">
      <dsp:nvSpPr>
        <dsp:cNvPr id="0" name=""/>
        <dsp:cNvSpPr/>
      </dsp:nvSpPr>
      <dsp:spPr>
        <a:xfrm>
          <a:off x="385641" y="326993"/>
          <a:ext cx="2811408" cy="2811408"/>
        </a:xfrm>
        <a:prstGeom prst="pie">
          <a:avLst>
            <a:gd name="adj1" fmla="val 5400000"/>
            <a:gd name="adj2" fmla="val 1080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strike="noStrike" kern="1200"/>
            <a:t>Predictive Analytics</a:t>
          </a:r>
          <a:endParaRPr lang="en-US" sz="1900" i="1" strike="noStrike" kern="1200" dirty="0"/>
        </a:p>
      </dsp:txBody>
      <dsp:txXfrm>
        <a:off x="703598" y="1782901"/>
        <a:ext cx="1037543" cy="836728"/>
      </dsp:txXfrm>
    </dsp:sp>
    <dsp:sp modelId="{DD3738B3-D210-491C-8CD5-11EFA91681CA}">
      <dsp:nvSpPr>
        <dsp:cNvPr id="0" name=""/>
        <dsp:cNvSpPr/>
      </dsp:nvSpPr>
      <dsp:spPr>
        <a:xfrm>
          <a:off x="385641" y="326993"/>
          <a:ext cx="2811408" cy="2811408"/>
        </a:xfrm>
        <a:prstGeom prst="pie">
          <a:avLst>
            <a:gd name="adj1" fmla="val 10800000"/>
            <a:gd name="adj2" fmla="val 16200000"/>
          </a:avLst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Early Alert</a:t>
          </a:r>
        </a:p>
      </dsp:txBody>
      <dsp:txXfrm>
        <a:off x="703598" y="845765"/>
        <a:ext cx="1037543" cy="836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3A952-7F6E-A461-2109-431C56CE5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185A9A-5F8F-CB12-ACAF-5A8A2393C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50458-9EE0-A144-443C-04ED82537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28D29-B423-72C2-5B7A-797BA82E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93BF-84A4-4993-3BCF-A39309AC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9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E0AC2-12C2-88A8-BFE4-10238DEF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96E70-813D-2660-F21C-0DEEF9DAC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4FAE-C11B-F591-EB94-7B9ECF576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CD660-6502-7C0D-A9CE-780D947E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6B7C1-834F-18B8-8F21-72F73F40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53D572-A2A7-5EE1-7E39-27CA56CA1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5078D-2104-CA94-1A82-C4BBAA58D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30E59-F08E-507C-63F2-6E3465E78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B6232-31FC-047E-E187-0BE7F80B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F3908-5BAA-BBB3-3D73-3B6753E4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8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7915-AADC-CC1B-B84E-59241B054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80003-8662-0C70-34B6-1156C54F3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CF101-DE84-6956-EFCC-2B565824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0C1D4-9B64-79CD-DBA8-3370281E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94849-C7B4-DC50-B62F-750A4B51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663D-3660-8BE8-64BE-C34DDE44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EA744-F2E6-9BCA-7A60-D364309BB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C662-B462-DA3D-53E0-317637D5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8019C-A596-05FF-D3EA-8A062DF9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40951-7D41-CF07-A4C2-C23A8D70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3C65-F0E9-2531-6A89-3373ED60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0CDD0-3C5C-4AAB-D2BC-FC9914D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0B1A0E-A866-12F8-95F9-8951FE032E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02CE6-3B6D-CB00-CD23-ECCAC38B7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78F26-DEB4-4328-516A-2BF6ACB9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5C66-1097-430A-ABEF-21E4120CE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FE940-708B-81F6-50C8-D25A50D2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FD653-DD75-CA8A-41E6-09F2F64F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342DB-0342-6CDC-9D99-3D0B6AA9C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6EB17-3946-28AF-CAFE-7A800B035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94ED3-7D4F-D3BA-E671-5BACF7193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CBDD1-4162-7ECD-ADB0-C2D9D930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D2660-B581-04AE-D4FB-8B85DAC0B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71E6B-FA5F-A3CF-D70E-6248FB4B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DBC8-18DA-8F4F-F6BE-4BC673E0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E5349-008E-D09C-0F07-EC25EACA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E5CA9-0ED6-C7C0-0E20-C2EB8D4C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2AF57-D1CF-D569-4623-B2597CFA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670B5-4C59-922F-AD25-0B6C673C6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6E911-F2B2-5161-53E1-C6652AAD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42E1B-F14C-11AC-95CF-505550B3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D05EF-7183-9B60-48B5-D5016456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427F-C416-226D-8C35-797440A3C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03911D-077D-05A5-EA62-B1B02727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236CF-EAD1-61E5-1B13-345C60D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0849B-3418-1F5A-A072-66CFBE2A9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9953F-D240-5A27-35B2-FA520F733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66291-9E7A-637F-90E7-DD807EDC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75DDA8-1E60-8ECC-4FD6-733BFAA99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1EDACB-B1AD-5195-176B-1D3B69245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013EC-A209-21D8-3BE1-79AFE53C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126A0-03C3-0B96-C609-B67939FB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0A217-2ECA-4898-F821-55FDACAC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1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7F46E-E89C-EB6B-97A4-56A4220F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98E17-6E5F-6089-895F-3E801831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718FE-D8EC-8C83-1EDA-A308AB097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44DF7-A963-48D0-9E61-F981B05C8318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E1595-8166-C694-26EB-E48476F3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DEF5A-52B2-F4A0-2758-D76D7051F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A931A-CE83-42DD-8488-6FA43375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7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black hole in a tan surface&#10;&#10;Description automatically generated with medium confidence">
            <a:extLst>
              <a:ext uri="{FF2B5EF4-FFF2-40B4-BE49-F238E27FC236}">
                <a16:creationId xmlns:a16="http://schemas.microsoft.com/office/drawing/2014/main" id="{FA0F85D9-4C44-E9C0-59A6-CD7C8CEB8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8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4E9D1B-01FF-8BA4-D7EE-A7781CED1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4012" y="1626092"/>
            <a:ext cx="9144000" cy="768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4400" spc="50" dirty="0">
                <a:solidFill>
                  <a:srgbClr val="0072CE"/>
                </a:solidFill>
                <a:effectLst/>
                <a:latin typeface="Trade Gothic Next Heavy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en-US" sz="4000" spc="5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50" dirty="0">
                <a:solidFill>
                  <a:srgbClr val="333F48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endParaRPr lang="en-US" sz="11500" spc="50" dirty="0">
              <a:solidFill>
                <a:srgbClr val="333F48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9FE70-48B6-79B3-C318-D9364383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7285" y="4198954"/>
            <a:ext cx="8978283" cy="1260628"/>
          </a:xfrm>
          <a:effectLst/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333F48"/>
                </a:solidFill>
                <a:latin typeface="Aptos Black" panose="020F0502020204030204" pitchFamily="34" charset="0"/>
              </a:rPr>
              <a:t>Melody Chronister, Sr. Systems Analyst/Programmer</a:t>
            </a:r>
            <a:br>
              <a:rPr lang="en-US" sz="2000" dirty="0">
                <a:solidFill>
                  <a:srgbClr val="333F48"/>
                </a:solidFill>
                <a:latin typeface="Aptos Black" panose="020F0502020204030204" pitchFamily="34" charset="0"/>
              </a:rPr>
            </a:br>
            <a:r>
              <a:rPr lang="en-US" sz="2000" dirty="0">
                <a:solidFill>
                  <a:srgbClr val="333F48"/>
                </a:solidFill>
                <a:latin typeface="Aptos Black" panose="020F0502020204030204" pitchFamily="34" charset="0"/>
              </a:rPr>
              <a:t>Abelardo Huereque, Business Analyst Extraordinaire!</a:t>
            </a:r>
          </a:p>
          <a:p>
            <a:r>
              <a:rPr lang="en-US" sz="2000" dirty="0">
                <a:solidFill>
                  <a:srgbClr val="0072CE"/>
                </a:solidFill>
                <a:latin typeface="Aptos Black" panose="020F0502020204030204" pitchFamily="34" charset="0"/>
              </a:rPr>
              <a:t>IVC Technology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185BE-AF2B-F751-66D1-B8DBD756953A}"/>
              </a:ext>
            </a:extLst>
          </p:cNvPr>
          <p:cNvSpPr txBox="1"/>
          <p:nvPr/>
        </p:nvSpPr>
        <p:spPr>
          <a:xfrm>
            <a:off x="5399102" y="2925711"/>
            <a:ext cx="609452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000" spc="50" dirty="0">
                <a:solidFill>
                  <a:srgbClr val="333F48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4000" spc="50" dirty="0">
                <a:solidFill>
                  <a:srgbClr val="0072CE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spc="50" dirty="0">
                <a:solidFill>
                  <a:srgbClr val="0072CE"/>
                </a:solidFill>
                <a:effectLst/>
                <a:latin typeface="Trade Gothic Next Heavy" panose="020B0903040303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Teaching Faculty </a:t>
            </a:r>
            <a:endParaRPr lang="en-US" sz="4000" dirty="0">
              <a:solidFill>
                <a:srgbClr val="0072CE"/>
              </a:solidFill>
              <a:latin typeface="Trade Gothic Next Heavy" panose="020B0903040303020004" pitchFamily="34" charset="0"/>
            </a:endParaRPr>
          </a:p>
        </p:txBody>
      </p:sp>
      <p:pic>
        <p:nvPicPr>
          <p:cNvPr id="7" name="Picture 6" descr="A black and grey text&#10;&#10;Description automatically generated">
            <a:extLst>
              <a:ext uri="{FF2B5EF4-FFF2-40B4-BE49-F238E27FC236}">
                <a16:creationId xmlns:a16="http://schemas.microsoft.com/office/drawing/2014/main" id="{8211B25D-C2E9-7CE9-08F1-2D1FE6E85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17" y="1767172"/>
            <a:ext cx="4367304" cy="9709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black and grey text&#10;&#10;Description automatically generated">
            <a:extLst>
              <a:ext uri="{FF2B5EF4-FFF2-40B4-BE49-F238E27FC236}">
                <a16:creationId xmlns:a16="http://schemas.microsoft.com/office/drawing/2014/main" id="{EFBE2E75-108E-CA54-5796-2ED5D33D88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8"/>
          <a:stretch/>
        </p:blipFill>
        <p:spPr>
          <a:xfrm rot="21020232">
            <a:off x="368458" y="1796031"/>
            <a:ext cx="2913384" cy="2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51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B506D-E271-BBE4-E9E2-DD5B6BF2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40" y="1575594"/>
            <a:ext cx="4470646" cy="4351338"/>
          </a:xfrm>
        </p:spPr>
        <p:txBody>
          <a:bodyPr/>
          <a:lstStyle/>
          <a:p>
            <a:r>
              <a:rPr lang="en-US" dirty="0"/>
              <a:t>Add title</a:t>
            </a:r>
          </a:p>
          <a:p>
            <a:r>
              <a:rPr lang="en-US" dirty="0"/>
              <a:t>Add biography</a:t>
            </a:r>
          </a:p>
          <a:p>
            <a:r>
              <a:rPr lang="en-US" dirty="0"/>
              <a:t>Add overview</a:t>
            </a:r>
          </a:p>
          <a:p>
            <a:pPr marL="0" indent="0">
              <a:buNone/>
            </a:pPr>
            <a:r>
              <a:rPr lang="en-US" dirty="0"/>
              <a:t>These items show up on </a:t>
            </a:r>
            <a:br>
              <a:rPr lang="en-US" dirty="0"/>
            </a:br>
            <a:r>
              <a:rPr lang="en-US" dirty="0"/>
              <a:t>your contact card.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E29DF6-56DC-90EE-C117-2406CA290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86" y="0"/>
            <a:ext cx="7415814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E29A11-4011-4781-ADB1-DD8E52C19DBD}"/>
              </a:ext>
            </a:extLst>
          </p:cNvPr>
          <p:cNvSpPr txBox="1">
            <a:spLocks/>
          </p:cNvSpPr>
          <p:nvPr/>
        </p:nvSpPr>
        <p:spPr>
          <a:xfrm>
            <a:off x="287785" y="2500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9D35B-504A-15DE-5D9E-CC61E45EE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40" y="4114679"/>
            <a:ext cx="4391151" cy="24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36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E57B2-0A06-57F7-14D8-FC4E46B3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96" y="107673"/>
            <a:ext cx="5067478" cy="132556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16248-9A20-3038-EA41-79A271A30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31"/>
          <a:stretch/>
        </p:blipFill>
        <p:spPr>
          <a:xfrm>
            <a:off x="5062300" y="770454"/>
            <a:ext cx="6286322" cy="57527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DC34E-DF9B-C578-2BA7-1195FACA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9" y="1557839"/>
            <a:ext cx="4071151" cy="4351338"/>
          </a:xfrm>
        </p:spPr>
        <p:txBody>
          <a:bodyPr/>
          <a:lstStyle/>
          <a:p>
            <a:r>
              <a:rPr lang="en-US" dirty="0"/>
              <a:t>Set minimum appointment time</a:t>
            </a:r>
          </a:p>
          <a:p>
            <a:r>
              <a:rPr lang="en-US" dirty="0"/>
              <a:t>Set deadline for student appointment scheduling</a:t>
            </a:r>
          </a:p>
        </p:txBody>
      </p:sp>
    </p:spTree>
    <p:extLst>
      <p:ext uri="{BB962C8B-B14F-4D97-AF65-F5344CB8AC3E}">
        <p14:creationId xmlns:p14="http://schemas.microsoft.com/office/powerpoint/2010/main" val="172122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43E1-EC44-3081-94DD-FBA73F5F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FF1D2-6C85-434A-BD23-B61C77E3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128" y="1499237"/>
            <a:ext cx="7193872" cy="44843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33A67E-DAE3-8961-46E9-F1AA957D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9" y="1557839"/>
            <a:ext cx="4071151" cy="4351338"/>
          </a:xfrm>
        </p:spPr>
        <p:txBody>
          <a:bodyPr/>
          <a:lstStyle/>
          <a:p>
            <a:r>
              <a:rPr lang="en-US" dirty="0"/>
              <a:t>Change calendar notifications</a:t>
            </a:r>
          </a:p>
          <a:p>
            <a:r>
              <a:rPr lang="en-US" dirty="0"/>
              <a:t>How we integrate Outlook with Starfish</a:t>
            </a:r>
          </a:p>
        </p:txBody>
      </p:sp>
    </p:spTree>
    <p:extLst>
      <p:ext uri="{BB962C8B-B14F-4D97-AF65-F5344CB8AC3E}">
        <p14:creationId xmlns:p14="http://schemas.microsoft.com/office/powerpoint/2010/main" val="1875362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011A-98F9-E09A-1A7C-F73A9E00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187573"/>
            <a:ext cx="10515600" cy="1073058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6FAA8-3B78-29DF-1314-FC818E8A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746" y="1260631"/>
            <a:ext cx="6803254" cy="447434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EFCA374-C882-E446-9203-B56B5496B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9" y="1557839"/>
            <a:ext cx="4071151" cy="4351338"/>
          </a:xfrm>
        </p:spPr>
        <p:txBody>
          <a:bodyPr/>
          <a:lstStyle/>
          <a:p>
            <a:r>
              <a:rPr lang="en-US" dirty="0"/>
              <a:t>Add meeting locations that will appear as scheduling options.</a:t>
            </a:r>
          </a:p>
          <a:p>
            <a:r>
              <a:rPr lang="en-US" dirty="0"/>
              <a:t>Grant access to other users to view your calendar and add/change/remove appointments.</a:t>
            </a:r>
          </a:p>
        </p:txBody>
      </p:sp>
    </p:spTree>
    <p:extLst>
      <p:ext uri="{BB962C8B-B14F-4D97-AF65-F5344CB8AC3E}">
        <p14:creationId xmlns:p14="http://schemas.microsoft.com/office/powerpoint/2010/main" val="239820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6E44-6D9C-5349-E4C6-0A574C33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5" y="27079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D9C51-E369-2FEB-1070-92BF7230F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971" y="1596360"/>
            <a:ext cx="7761029" cy="362215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5831EF-188C-8E2B-4D15-30226FEB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820" y="1734210"/>
            <a:ext cx="4071151" cy="4351338"/>
          </a:xfrm>
        </p:spPr>
        <p:txBody>
          <a:bodyPr/>
          <a:lstStyle/>
          <a:p>
            <a:r>
              <a:rPr lang="en-US" dirty="0"/>
              <a:t>Designate additional email for notifications (not recommended)</a:t>
            </a:r>
          </a:p>
        </p:txBody>
      </p:sp>
    </p:spTree>
    <p:extLst>
      <p:ext uri="{BB962C8B-B14F-4D97-AF65-F5344CB8AC3E}">
        <p14:creationId xmlns:p14="http://schemas.microsoft.com/office/powerpoint/2010/main" val="262960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16A27-574D-FBCF-B90F-E184459EE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29" y="1698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1EBD43-6120-2140-23EA-81A6D251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773" y="95745"/>
            <a:ext cx="6208450" cy="666650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3EA20F-3DBC-0E41-CF44-F78F4DFCD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59" y="1557839"/>
            <a:ext cx="4071151" cy="4351338"/>
          </a:xfrm>
        </p:spPr>
        <p:txBody>
          <a:bodyPr/>
          <a:lstStyle/>
          <a:p>
            <a:r>
              <a:rPr lang="en-US" dirty="0"/>
              <a:t>Identify when you want your Starfish related notifications to be sent via email.</a:t>
            </a:r>
          </a:p>
          <a:p>
            <a:r>
              <a:rPr lang="en-US" dirty="0"/>
              <a:t>Identify if you want reminders for appointments, and when.</a:t>
            </a:r>
          </a:p>
        </p:txBody>
      </p:sp>
    </p:spTree>
    <p:extLst>
      <p:ext uri="{BB962C8B-B14F-4D97-AF65-F5344CB8AC3E}">
        <p14:creationId xmlns:p14="http://schemas.microsoft.com/office/powerpoint/2010/main" val="4161711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D148-83C8-028D-C2DC-BDA198DF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6BEFFE-9DBE-B9B5-4FF7-5624C9921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1109" y="256598"/>
            <a:ext cx="4849345" cy="4351338"/>
          </a:xfrm>
          <a:ln>
            <a:solidFill>
              <a:srgbClr val="0072C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05B7F5-B677-927A-A5D9-D8E2B5DC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19" y="4723089"/>
            <a:ext cx="7672188" cy="1878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ADC408-5F7C-0D36-7674-A2C6F78AFB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58"/>
          <a:stretch/>
        </p:blipFill>
        <p:spPr>
          <a:xfrm>
            <a:off x="79902" y="2352906"/>
            <a:ext cx="7031115" cy="3106133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1699965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8ADC-9049-A20F-07E4-75958210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3BF7-5E3A-CEC4-FC1E-214F242FB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546" y="1594806"/>
            <a:ext cx="10515600" cy="4351338"/>
          </a:xfrm>
        </p:spPr>
        <p:txBody>
          <a:bodyPr/>
          <a:lstStyle/>
          <a:p>
            <a:r>
              <a:rPr lang="en-US" dirty="0"/>
              <a:t>Remember to sign up for session 3!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66F3C-E013-93FB-495E-70F0D8ABE9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6" b="12233"/>
          <a:stretch/>
        </p:blipFill>
        <p:spPr>
          <a:xfrm>
            <a:off x="7835335" y="0"/>
            <a:ext cx="2346090" cy="601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FCB43-C17A-5D85-91FA-1BF881D19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483" y="2355120"/>
            <a:ext cx="8430490" cy="4082891"/>
          </a:xfrm>
          <a:prstGeom prst="rect">
            <a:avLst/>
          </a:prstGeom>
          <a:ln>
            <a:solidFill>
              <a:srgbClr val="0072CE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4E6082-4C3B-B788-E37B-3FF84C754507}"/>
              </a:ext>
            </a:extLst>
          </p:cNvPr>
          <p:cNvSpPr/>
          <p:nvPr/>
        </p:nvSpPr>
        <p:spPr>
          <a:xfrm>
            <a:off x="7835335" y="1825625"/>
            <a:ext cx="2346090" cy="366857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68350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D3-72C3-B490-7716-4CD20303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310" y="365125"/>
            <a:ext cx="8550490" cy="594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9EB0-AC12-26C1-906B-D04E8A57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F1FB-E7B9-DD46-5C41-FD04141F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6" b="12233"/>
          <a:stretch/>
        </p:blipFill>
        <p:spPr>
          <a:xfrm>
            <a:off x="241642" y="365125"/>
            <a:ext cx="2346090" cy="601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0CC8B-29B5-B240-3ABB-5107425DBEC0}"/>
              </a:ext>
            </a:extLst>
          </p:cNvPr>
          <p:cNvSpPr/>
          <p:nvPr/>
        </p:nvSpPr>
        <p:spPr>
          <a:xfrm>
            <a:off x="241642" y="2616878"/>
            <a:ext cx="2346090" cy="366857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133A1-8032-6029-4463-E1D2B3B4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310" y="1020299"/>
            <a:ext cx="9045478" cy="5363886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3287310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6EA98B-0CD4-4694-9D9B-ABCACA6E0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84" y="1296739"/>
            <a:ext cx="10350159" cy="4642422"/>
          </a:xfrm>
          <a:prstGeom prst="rect">
            <a:avLst/>
          </a:prstGeom>
          <a:ln>
            <a:solidFill>
              <a:srgbClr val="0072CE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117C34-2517-4B4D-562F-1A0E3AE727AF}"/>
              </a:ext>
            </a:extLst>
          </p:cNvPr>
          <p:cNvSpPr txBox="1">
            <a:spLocks/>
          </p:cNvSpPr>
          <p:nvPr/>
        </p:nvSpPr>
        <p:spPr>
          <a:xfrm>
            <a:off x="503994" y="497558"/>
            <a:ext cx="8550490" cy="59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58260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215FE9-E506-91D0-97AD-335229972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>
                <a:latin typeface="Aptos Black" panose="020B0004020202020204" pitchFamily="34" charset="0"/>
              </a:rPr>
              <a:t>Session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D3933-F425-E608-E6D3-8EA889247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450" y="2259023"/>
            <a:ext cx="5254888" cy="41684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Starfish?!</a:t>
            </a:r>
          </a:p>
          <a:p>
            <a:r>
              <a:rPr lang="en-US" dirty="0"/>
              <a:t>Logging In</a:t>
            </a:r>
          </a:p>
          <a:p>
            <a:r>
              <a:rPr lang="en-US" dirty="0"/>
              <a:t>What is on the Dashboard?</a:t>
            </a:r>
          </a:p>
          <a:p>
            <a:r>
              <a:rPr lang="en-US" dirty="0"/>
              <a:t>Profile Setup</a:t>
            </a:r>
          </a:p>
          <a:p>
            <a:r>
              <a:rPr lang="en-US" dirty="0"/>
              <a:t>Menu Tour</a:t>
            </a:r>
          </a:p>
          <a:p>
            <a:pPr lvl="1"/>
            <a:r>
              <a:rPr lang="en-US" sz="2800" dirty="0"/>
              <a:t>Appointments</a:t>
            </a:r>
          </a:p>
          <a:p>
            <a:pPr lvl="1"/>
            <a:r>
              <a:rPr lang="en-US" sz="2800" dirty="0"/>
              <a:t>Students</a:t>
            </a:r>
          </a:p>
          <a:p>
            <a:pPr lvl="1"/>
            <a:r>
              <a:rPr lang="en-US" sz="2800" dirty="0"/>
              <a:t>My Success Network</a:t>
            </a:r>
          </a:p>
          <a:p>
            <a:pPr lvl="1"/>
            <a:r>
              <a:rPr lang="en-US" sz="2800" dirty="0"/>
              <a:t>Help</a:t>
            </a:r>
          </a:p>
        </p:txBody>
      </p:sp>
      <p:pic>
        <p:nvPicPr>
          <p:cNvPr id="4" name="Picture 3" descr="A black and grey text&#10;&#10;Description automatically generated">
            <a:extLst>
              <a:ext uri="{FF2B5EF4-FFF2-40B4-BE49-F238E27FC236}">
                <a16:creationId xmlns:a16="http://schemas.microsoft.com/office/drawing/2014/main" id="{41987D41-E8DB-EE77-82B5-E9F44B4E6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88"/>
          <a:stretch/>
        </p:blipFill>
        <p:spPr>
          <a:xfrm rot="21600000">
            <a:off x="7576913" y="2061836"/>
            <a:ext cx="3534103" cy="321841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28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952FD-8326-185B-4523-8B0D69F02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362" y="1"/>
            <a:ext cx="641263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9D2BC4-2149-1A4F-308E-428EC0DE4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1" y="2046285"/>
            <a:ext cx="7065818" cy="41054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114CECB-C696-1F78-A71B-385AD54C8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85" y="725646"/>
            <a:ext cx="8550490" cy="59499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Student Profile Page</a:t>
            </a:r>
          </a:p>
        </p:txBody>
      </p:sp>
    </p:spTree>
    <p:extLst>
      <p:ext uri="{BB962C8B-B14F-4D97-AF65-F5344CB8AC3E}">
        <p14:creationId xmlns:p14="http://schemas.microsoft.com/office/powerpoint/2010/main" val="2532593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0EDFE-912A-44C5-C7D9-6B6921A36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C9CA-1F24-73C6-7639-599D062C8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548" y="5634225"/>
            <a:ext cx="7956251" cy="542737"/>
          </a:xfrm>
        </p:spPr>
        <p:txBody>
          <a:bodyPr/>
          <a:lstStyle/>
          <a:p>
            <a:r>
              <a:rPr lang="en-US" dirty="0"/>
              <a:t>Leave term blank!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A0E50-1AD5-7B98-13A5-8116FBD2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549" y="546100"/>
            <a:ext cx="6289870" cy="49071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778F2-D577-DDC6-8890-B66DCC9A8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831" y="3645233"/>
            <a:ext cx="5219048" cy="2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88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449E-2063-A3D5-4503-E4728F1DE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40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Zoom 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78A16-4012-A4F4-655B-73111378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40528"/>
            <a:ext cx="10142857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36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3F28-DC63-5239-D47D-F2499014D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2" y="275754"/>
            <a:ext cx="10515600" cy="957648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Zoom In Settings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130B7-65EB-A87E-55A5-EA9057889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33" y="1233402"/>
            <a:ext cx="8714286" cy="5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2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A775-176A-32A4-94AD-2C0386CC5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28" y="177341"/>
            <a:ext cx="10515600" cy="967878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Attendance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B235A3-32D0-F7D7-0123-16E2E5BA4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381" y="1064700"/>
            <a:ext cx="10095238" cy="55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8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2D8A-EC20-9893-DA3A-77832C20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Progress Surveys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6586D-A856-7B34-74BB-769109EC7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977" y="1949907"/>
            <a:ext cx="9704045" cy="40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86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0337-1533-4DF8-4079-92749863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Success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0FC05-F0A9-1546-DC4A-F1F7CFCBE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059" y="1601911"/>
            <a:ext cx="9914286" cy="43238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F7E2F-9F8C-948B-0B62-42507C1BAE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96" b="12233"/>
          <a:stretch/>
        </p:blipFill>
        <p:spPr>
          <a:xfrm>
            <a:off x="9557300" y="365125"/>
            <a:ext cx="2346090" cy="601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6F5C35-7814-EBE1-0AD2-358F4F68FAA9}"/>
              </a:ext>
            </a:extLst>
          </p:cNvPr>
          <p:cNvSpPr/>
          <p:nvPr/>
        </p:nvSpPr>
        <p:spPr>
          <a:xfrm>
            <a:off x="9557300" y="3078517"/>
            <a:ext cx="2346090" cy="366857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58422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AB47F-8E23-AE21-B39C-661F1F86D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26" y="415349"/>
            <a:ext cx="3998718" cy="948891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12541-3C99-BC1D-3AC6-ABBF17DDF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C4AE3-801A-34F9-A2CA-DACBA809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82" y="0"/>
            <a:ext cx="6367318" cy="6348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BF461-FEB8-FB7A-E1F3-31C441114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7" y="1631373"/>
            <a:ext cx="5750586" cy="500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50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D3-72C3-B490-7716-4CD20303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Student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9EB0-AC12-26C1-906B-D04E8A57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Shiny and new feature!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F1FB-E7B9-DD46-5C41-FD04141F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36" r="2796" b="12233"/>
          <a:stretch/>
        </p:blipFill>
        <p:spPr>
          <a:xfrm>
            <a:off x="9253340" y="510685"/>
            <a:ext cx="2346090" cy="4747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0CC8B-29B5-B240-3ABB-5107425DBEC0}"/>
              </a:ext>
            </a:extLst>
          </p:cNvPr>
          <p:cNvSpPr/>
          <p:nvPr/>
        </p:nvSpPr>
        <p:spPr>
          <a:xfrm>
            <a:off x="9253340" y="2387865"/>
            <a:ext cx="2346090" cy="862493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61DBB7-9691-0EED-E4A5-B81E07005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701051"/>
            <a:ext cx="8169510" cy="2600486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439085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D3-72C3-B490-7716-4CD20303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9EB0-AC12-26C1-906B-D04E8A57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Starfish has baked in help articles and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F1FB-E7B9-DD46-5C41-FD04141F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6" b="12233"/>
          <a:stretch/>
        </p:blipFill>
        <p:spPr>
          <a:xfrm>
            <a:off x="8856266" y="246679"/>
            <a:ext cx="2346090" cy="601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0CC8B-29B5-B240-3ABB-5107425DBEC0}"/>
              </a:ext>
            </a:extLst>
          </p:cNvPr>
          <p:cNvSpPr/>
          <p:nvPr/>
        </p:nvSpPr>
        <p:spPr>
          <a:xfrm>
            <a:off x="8856266" y="4256851"/>
            <a:ext cx="2346090" cy="366857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DC106-D53B-8AE6-A507-7497C73F2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116" y="2632307"/>
            <a:ext cx="4213768" cy="338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2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7CB9-F5C7-C206-A912-D4D22E52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3" y="301841"/>
            <a:ext cx="10515600" cy="927208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What is Starfish?!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ECFEF-8F42-A6B1-9F5D-F603E02F8DDA}"/>
              </a:ext>
            </a:extLst>
          </p:cNvPr>
          <p:cNvSpPr txBox="1">
            <a:spLocks/>
          </p:cNvSpPr>
          <p:nvPr/>
        </p:nvSpPr>
        <p:spPr>
          <a:xfrm>
            <a:off x="598503" y="1601911"/>
            <a:ext cx="10972800" cy="40265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Starfish helps to create an online student success environment, facilitating programs and instructors with the aim of improving student success and retention.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2CE"/>
                </a:solidFill>
              </a:rPr>
              <a:t>Some of the features of Starfish include</a:t>
            </a:r>
            <a:r>
              <a:rPr lang="en-US" dirty="0">
                <a:solidFill>
                  <a:srgbClr val="0072CE"/>
                </a:solidFill>
              </a:rPr>
              <a:t>:</a:t>
            </a:r>
          </a:p>
          <a:p>
            <a:pPr marL="342900" indent="-342900"/>
            <a:r>
              <a:rPr lang="en-US" dirty="0"/>
              <a:t>Viewing support networks </a:t>
            </a:r>
          </a:p>
          <a:p>
            <a:pPr marL="342900" indent="-342900"/>
            <a:r>
              <a:rPr lang="en-US" dirty="0"/>
              <a:t>Receiving alerts for concerns and praise for a job well done</a:t>
            </a:r>
          </a:p>
          <a:p>
            <a:pPr marL="342900" indent="-342900"/>
            <a:r>
              <a:rPr lang="en-US" dirty="0"/>
              <a:t>Getting electronic referrals and other messages</a:t>
            </a:r>
          </a:p>
          <a:p>
            <a:pPr marL="342900" indent="-342900"/>
            <a:r>
              <a:rPr lang="en-US" dirty="0"/>
              <a:t>Signing up online for appointments and calendar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69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CA3026-0E34-5E50-565E-2B9F0C1FC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261" y="851820"/>
            <a:ext cx="5952822" cy="5555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7D4C33-89BB-0A49-46D1-FE01739B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7" y="1038686"/>
            <a:ext cx="5307300" cy="536872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D68CAEC-331E-4E2B-34F8-7F3F4B5B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14" y="248575"/>
            <a:ext cx="10515600" cy="68314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Help!</a:t>
            </a:r>
          </a:p>
        </p:txBody>
      </p:sp>
    </p:spTree>
    <p:extLst>
      <p:ext uri="{BB962C8B-B14F-4D97-AF65-F5344CB8AC3E}">
        <p14:creationId xmlns:p14="http://schemas.microsoft.com/office/powerpoint/2010/main" val="131357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D3-72C3-B490-7716-4CD20303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373" y="323561"/>
            <a:ext cx="3199678" cy="11207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The</a:t>
            </a:r>
            <a:b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</a:br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Dashboard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F2D7E6A-6BCD-176F-2EFE-E95B251BB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281" y="2485993"/>
            <a:ext cx="4531393" cy="435133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5FF1FB-E7B9-DD46-5C41-FD04141F7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96" b="12233"/>
          <a:stretch/>
        </p:blipFill>
        <p:spPr>
          <a:xfrm>
            <a:off x="299102" y="278234"/>
            <a:ext cx="2346090" cy="601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0CC8B-29B5-B240-3ABB-5107425DBEC0}"/>
              </a:ext>
            </a:extLst>
          </p:cNvPr>
          <p:cNvSpPr/>
          <p:nvPr/>
        </p:nvSpPr>
        <p:spPr>
          <a:xfrm>
            <a:off x="299102" y="4971987"/>
            <a:ext cx="2346090" cy="366857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44099B-3165-F480-EF41-92F075499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050" y="0"/>
            <a:ext cx="6217950" cy="49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59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D3-72C3-B490-7716-4CD20303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79EB0-AC12-26C1-906B-D04E8A57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Copy of messages sent (similar to Canvas inbox)</a:t>
            </a:r>
          </a:p>
          <a:p>
            <a:r>
              <a:rPr lang="en-US" dirty="0"/>
              <a:t>If Outlook integration is turned on, they will also</a:t>
            </a:r>
            <a:br>
              <a:rPr lang="en-US" dirty="0"/>
            </a:br>
            <a:r>
              <a:rPr lang="en-US" dirty="0"/>
              <a:t>be delivered to your mailbox.</a:t>
            </a:r>
          </a:p>
          <a:p>
            <a:r>
              <a:rPr lang="en-US" dirty="0"/>
              <a:t>System generated messages also go to email address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F1FB-E7B9-DD46-5C41-FD04141F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6" b="12233"/>
          <a:stretch/>
        </p:blipFill>
        <p:spPr>
          <a:xfrm>
            <a:off x="9193618" y="248575"/>
            <a:ext cx="2346090" cy="6019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0CC8B-29B5-B240-3ABB-5107425DBEC0}"/>
              </a:ext>
            </a:extLst>
          </p:cNvPr>
          <p:cNvSpPr/>
          <p:nvPr/>
        </p:nvSpPr>
        <p:spPr>
          <a:xfrm>
            <a:off x="9193618" y="5386210"/>
            <a:ext cx="2346090" cy="366857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B1ADF-322B-458D-8BB5-1A104E42C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8" y="4268332"/>
            <a:ext cx="8306984" cy="2066771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53696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D3-72C3-B490-7716-4CD203036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F1FB-E7B9-DD46-5C41-FD04141F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35" r="2796"/>
          <a:stretch/>
        </p:blipFill>
        <p:spPr>
          <a:xfrm>
            <a:off x="8669835" y="283757"/>
            <a:ext cx="2346090" cy="56417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0CC8B-29B5-B240-3ABB-5107425DBEC0}"/>
              </a:ext>
            </a:extLst>
          </p:cNvPr>
          <p:cNvSpPr/>
          <p:nvPr/>
        </p:nvSpPr>
        <p:spPr>
          <a:xfrm>
            <a:off x="8669835" y="4634145"/>
            <a:ext cx="2346090" cy="810616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3DE62D-56C7-0756-42A2-CC1CD6D99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70" y="1733903"/>
            <a:ext cx="7984565" cy="42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4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D4D3-72C3-B490-7716-4CD20303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17" y="266660"/>
            <a:ext cx="8728280" cy="78978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Request Help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FF1FB-E7B9-DD46-5C41-FD04141F7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35" r="2796"/>
          <a:stretch/>
        </p:blipFill>
        <p:spPr>
          <a:xfrm>
            <a:off x="9566480" y="141714"/>
            <a:ext cx="2346090" cy="56417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F50CC8B-29B5-B240-3ABB-5107425DBEC0}"/>
              </a:ext>
            </a:extLst>
          </p:cNvPr>
          <p:cNvSpPr/>
          <p:nvPr/>
        </p:nvSpPr>
        <p:spPr>
          <a:xfrm>
            <a:off x="9566480" y="5362114"/>
            <a:ext cx="2346090" cy="421360"/>
          </a:xfrm>
          <a:prstGeom prst="rect">
            <a:avLst/>
          </a:prstGeom>
          <a:noFill/>
          <a:ln w="57150">
            <a:solidFill>
              <a:srgbClr val="0072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5B5E7D-0FA5-1FA9-2E06-5E97EC5209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06"/>
          <a:stretch/>
        </p:blipFill>
        <p:spPr>
          <a:xfrm>
            <a:off x="1863815" y="1140451"/>
            <a:ext cx="7578874" cy="5450889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2318517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46B23-D934-0F3A-E5BE-249A55BB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8" y="354735"/>
            <a:ext cx="10515600" cy="944130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Have Ideas?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C4F6-392A-EBA3-1B18-C04985AC0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443"/>
            <a:ext cx="10515600" cy="2070966"/>
          </a:xfrm>
        </p:spPr>
        <p:txBody>
          <a:bodyPr/>
          <a:lstStyle/>
          <a:p>
            <a:r>
              <a:rPr lang="en-US" dirty="0"/>
              <a:t>Encourage you to collaborate with your colleagues and submit a service ticket.</a:t>
            </a:r>
          </a:p>
          <a:p>
            <a:r>
              <a:rPr lang="en-US" dirty="0"/>
              <a:t>For larger changes, encourage first taking to Academic Senate for discussion, then submit a project proposal request form.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F8A74-074C-B1C1-3CA7-C4ABBF8D7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177046"/>
            <a:ext cx="7086019" cy="3680954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298244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16327C7-B096-8C9B-D9CC-C8A16FDD6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53" y="3014152"/>
            <a:ext cx="6825330" cy="3593023"/>
          </a:xfrm>
          <a:prstGeom prst="rect">
            <a:avLst/>
          </a:prstGeom>
          <a:ln>
            <a:solidFill>
              <a:srgbClr val="0072C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3A6635-82B1-6E84-2545-D2E3B88B0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59" y="49053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72CE"/>
                </a:solidFill>
                <a:latin typeface="Aptos Black" panose="020B0004020202020204" pitchFamily="34" charset="0"/>
              </a:rPr>
              <a:t>Request Support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A47E4-32F0-2708-31A3-D7CF3EF9D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361" y="514122"/>
            <a:ext cx="6825330" cy="4981010"/>
          </a:xfrm>
          <a:prstGeom prst="rect">
            <a:avLst/>
          </a:prstGeom>
          <a:ln>
            <a:solidFill>
              <a:srgbClr val="0072CE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312F5F-64F8-C641-D3D5-BC282A77B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833" y="1665827"/>
            <a:ext cx="4189034" cy="935330"/>
          </a:xfrm>
        </p:spPr>
        <p:txBody>
          <a:bodyPr/>
          <a:lstStyle/>
          <a:p>
            <a:r>
              <a:rPr lang="en-US" dirty="0"/>
              <a:t>Open a ticket to get </a:t>
            </a:r>
            <a:br>
              <a:rPr lang="en-US" dirty="0"/>
            </a:br>
            <a:r>
              <a:rPr lang="en-US" dirty="0"/>
              <a:t>support for Starfish</a:t>
            </a:r>
          </a:p>
        </p:txBody>
      </p:sp>
    </p:spTree>
    <p:extLst>
      <p:ext uri="{BB962C8B-B14F-4D97-AF65-F5344CB8AC3E}">
        <p14:creationId xmlns:p14="http://schemas.microsoft.com/office/powerpoint/2010/main" val="40464044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58E79AC2-22CE-B832-9805-A74E5141D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"/>
          <a:stretch/>
        </p:blipFill>
        <p:spPr>
          <a:xfrm>
            <a:off x="20" y="-11728"/>
            <a:ext cx="12191980" cy="68697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06540-870A-7346-8CFF-A1B08DE50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51563" y="-1474817"/>
            <a:ext cx="4488873" cy="12192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8739">
                <a:srgbClr val="000000">
                  <a:alpha val="61000"/>
                </a:srgbClr>
              </a:gs>
              <a:gs pos="72000">
                <a:srgbClr val="000000">
                  <a:alpha val="43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C9F61-E659-80D4-138A-97298492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11" y="3735248"/>
            <a:ext cx="8708241" cy="19140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Aptos Black" panose="020B0004020202020204" pitchFamily="34" charset="0"/>
              </a:rPr>
              <a:t>Q&amp;A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A79260-DC16-1E89-E412-78DBD431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84227" y="4514"/>
            <a:ext cx="2506801" cy="1683387"/>
            <a:chOff x="9534627" y="4514"/>
            <a:chExt cx="2884678" cy="193714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1D6409-0F5D-2C86-7C2D-CD581A70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6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6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6" y="30810"/>
                    <a:pt x="386071" y="95930"/>
                  </a:cubicBezTo>
                  <a:cubicBezTo>
                    <a:pt x="259506" y="161051"/>
                    <a:pt x="165229" y="266255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7FEF39C-B200-AB91-50E5-AA69C04620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248279" flipH="1">
              <a:off x="11002552" y="1096525"/>
              <a:ext cx="1416753" cy="845132"/>
            </a:xfrm>
            <a:custGeom>
              <a:avLst/>
              <a:gdLst>
                <a:gd name="connsiteX0" fmla="*/ 0 w 1416753"/>
                <a:gd name="connsiteY0" fmla="*/ 623770 h 845132"/>
                <a:gd name="connsiteX1" fmla="*/ 375767 w 1416753"/>
                <a:gd name="connsiteY1" fmla="*/ 720266 h 845132"/>
                <a:gd name="connsiteX2" fmla="*/ 979113 w 1416753"/>
                <a:gd name="connsiteY2" fmla="*/ 845132 h 845132"/>
                <a:gd name="connsiteX3" fmla="*/ 1416753 w 1416753"/>
                <a:gd name="connsiteY3" fmla="*/ 338205 h 845132"/>
                <a:gd name="connsiteX4" fmla="*/ 1382623 w 1416753"/>
                <a:gd name="connsiteY4" fmla="*/ 291276 h 845132"/>
                <a:gd name="connsiteX5" fmla="*/ 1205515 w 1416753"/>
                <a:gd name="connsiteY5" fmla="*/ 112415 h 845132"/>
                <a:gd name="connsiteX6" fmla="*/ 867275 w 1416753"/>
                <a:gd name="connsiteY6" fmla="*/ 157 h 845132"/>
                <a:gd name="connsiteX7" fmla="*/ 386071 w 1416753"/>
                <a:gd name="connsiteY7" fmla="*/ 95930 h 845132"/>
                <a:gd name="connsiteX8" fmla="*/ 107879 w 1416753"/>
                <a:gd name="connsiteY8" fmla="*/ 390877 h 845132"/>
                <a:gd name="connsiteX9" fmla="*/ 0 w 1416753"/>
                <a:gd name="connsiteY9" fmla="*/ 623770 h 84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16753" h="845132">
                  <a:moveTo>
                    <a:pt x="0" y="623770"/>
                  </a:moveTo>
                  <a:cubicBezTo>
                    <a:pt x="121532" y="654592"/>
                    <a:pt x="234160" y="689669"/>
                    <a:pt x="375767" y="720266"/>
                  </a:cubicBezTo>
                  <a:lnTo>
                    <a:pt x="979113" y="845132"/>
                  </a:lnTo>
                  <a:lnTo>
                    <a:pt x="1416753" y="338205"/>
                  </a:lnTo>
                  <a:lnTo>
                    <a:pt x="1382623" y="291276"/>
                  </a:lnTo>
                  <a:cubicBezTo>
                    <a:pt x="1332671" y="227450"/>
                    <a:pt x="1275038" y="165108"/>
                    <a:pt x="1205515" y="112415"/>
                  </a:cubicBezTo>
                  <a:cubicBezTo>
                    <a:pt x="1159167" y="77287"/>
                    <a:pt x="1003849" y="2905"/>
                    <a:pt x="867275" y="157"/>
                  </a:cubicBezTo>
                  <a:cubicBezTo>
                    <a:pt x="730700" y="-2591"/>
                    <a:pt x="512637" y="30809"/>
                    <a:pt x="386071" y="95930"/>
                  </a:cubicBezTo>
                  <a:cubicBezTo>
                    <a:pt x="259506" y="161051"/>
                    <a:pt x="165229" y="266254"/>
                    <a:pt x="107879" y="390877"/>
                  </a:cubicBezTo>
                  <a:cubicBezTo>
                    <a:pt x="85997" y="439158"/>
                    <a:pt x="10951" y="584952"/>
                    <a:pt x="0" y="62377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0F57CAB-3859-C6CD-2A74-2FE32FF2C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061467">
              <a:off x="10003253" y="-464112"/>
              <a:ext cx="1000157" cy="1937410"/>
            </a:xfrm>
            <a:custGeom>
              <a:avLst/>
              <a:gdLst>
                <a:gd name="connsiteX0" fmla="*/ 1000157 w 1000157"/>
                <a:gd name="connsiteY0" fmla="*/ 1102232 h 1937410"/>
                <a:gd name="connsiteX1" fmla="*/ 890809 w 1000157"/>
                <a:gd name="connsiteY1" fmla="*/ 1420244 h 1937410"/>
                <a:gd name="connsiteX2" fmla="*/ 830886 w 1000157"/>
                <a:gd name="connsiteY2" fmla="*/ 1430049 h 1937410"/>
                <a:gd name="connsiteX3" fmla="*/ 625381 w 1000157"/>
                <a:gd name="connsiteY3" fmla="*/ 1421725 h 1937410"/>
                <a:gd name="connsiteX4" fmla="*/ 394115 w 1000157"/>
                <a:gd name="connsiteY4" fmla="*/ 1353020 h 1937410"/>
                <a:gd name="connsiteX5" fmla="*/ 227806 w 1000157"/>
                <a:gd name="connsiteY5" fmla="*/ 1262595 h 1937410"/>
                <a:gd name="connsiteX6" fmla="*/ 222077 w 1000157"/>
                <a:gd name="connsiteY6" fmla="*/ 1293937 h 1937410"/>
                <a:gd name="connsiteX7" fmla="*/ 257021 w 1000157"/>
                <a:gd name="connsiteY7" fmla="*/ 1521425 h 1937410"/>
                <a:gd name="connsiteX8" fmla="*/ 329718 w 1000157"/>
                <a:gd name="connsiteY8" fmla="*/ 1788932 h 1937410"/>
                <a:gd name="connsiteX9" fmla="*/ 358171 w 1000157"/>
                <a:gd name="connsiteY9" fmla="*/ 1866810 h 1937410"/>
                <a:gd name="connsiteX10" fmla="*/ 162274 w 1000157"/>
                <a:gd name="connsiteY10" fmla="*/ 1937410 h 1937410"/>
                <a:gd name="connsiteX11" fmla="*/ 40999 w 1000157"/>
                <a:gd name="connsiteY11" fmla="*/ 1530780 h 1937410"/>
                <a:gd name="connsiteX12" fmla="*/ 130 w 1000157"/>
                <a:gd name="connsiteY12" fmla="*/ 1094879 h 1937410"/>
                <a:gd name="connsiteX13" fmla="*/ 77747 w 1000157"/>
                <a:gd name="connsiteY13" fmla="*/ 588060 h 1937410"/>
                <a:gd name="connsiteX14" fmla="*/ 199588 w 1000157"/>
                <a:gd name="connsiteY14" fmla="*/ 280523 h 1937410"/>
                <a:gd name="connsiteX15" fmla="*/ 306776 w 1000157"/>
                <a:gd name="connsiteY15" fmla="*/ 111727 h 1937410"/>
                <a:gd name="connsiteX16" fmla="*/ 416130 w 1000157"/>
                <a:gd name="connsiteY16" fmla="*/ 0 h 1937410"/>
                <a:gd name="connsiteX17" fmla="*/ 493343 w 1000157"/>
                <a:gd name="connsiteY17" fmla="*/ 215052 h 1937410"/>
                <a:gd name="connsiteX18" fmla="*/ 488736 w 1000157"/>
                <a:gd name="connsiteY18" fmla="*/ 439153 h 1937410"/>
                <a:gd name="connsiteX19" fmla="*/ 374038 w 1000157"/>
                <a:gd name="connsiteY19" fmla="*/ 651386 h 1937410"/>
                <a:gd name="connsiteX20" fmla="*/ 375640 w 1000157"/>
                <a:gd name="connsiteY20" fmla="*/ 679923 h 1937410"/>
                <a:gd name="connsiteX21" fmla="*/ 646830 w 1000157"/>
                <a:gd name="connsiteY21" fmla="*/ 526786 h 1937410"/>
                <a:gd name="connsiteX22" fmla="*/ 965722 w 1000157"/>
                <a:gd name="connsiteY22" fmla="*/ 454195 h 1937410"/>
                <a:gd name="connsiteX23" fmla="*/ 973884 w 1000157"/>
                <a:gd name="connsiteY23" fmla="*/ 458787 h 1937410"/>
                <a:gd name="connsiteX24" fmla="*/ 933346 w 1000157"/>
                <a:gd name="connsiteY24" fmla="*/ 595705 h 1937410"/>
                <a:gd name="connsiteX25" fmla="*/ 790087 w 1000157"/>
                <a:gd name="connsiteY25" fmla="*/ 785667 h 1937410"/>
                <a:gd name="connsiteX26" fmla="*/ 608178 w 1000157"/>
                <a:gd name="connsiteY26" fmla="*/ 939447 h 1937410"/>
                <a:gd name="connsiteX27" fmla="*/ 386518 w 1000157"/>
                <a:gd name="connsiteY27" fmla="*/ 1057102 h 1937410"/>
                <a:gd name="connsiteX28" fmla="*/ 496842 w 1000157"/>
                <a:gd name="connsiteY28" fmla="*/ 1070816 h 1937410"/>
                <a:gd name="connsiteX29" fmla="*/ 845020 w 1000157"/>
                <a:gd name="connsiteY29" fmla="*/ 1072001 h 1937410"/>
                <a:gd name="connsiteX30" fmla="*/ 985924 w 1000157"/>
                <a:gd name="connsiteY30" fmla="*/ 1097986 h 193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57" h="1937410">
                  <a:moveTo>
                    <a:pt x="1000157" y="1102232"/>
                  </a:moveTo>
                  <a:lnTo>
                    <a:pt x="890809" y="1420244"/>
                  </a:lnTo>
                  <a:lnTo>
                    <a:pt x="830886" y="1430049"/>
                  </a:lnTo>
                  <a:cubicBezTo>
                    <a:pt x="753449" y="1439654"/>
                    <a:pt x="698175" y="1434563"/>
                    <a:pt x="625381" y="1421725"/>
                  </a:cubicBezTo>
                  <a:cubicBezTo>
                    <a:pt x="552586" y="1408887"/>
                    <a:pt x="460377" y="1379541"/>
                    <a:pt x="394115" y="1353020"/>
                  </a:cubicBezTo>
                  <a:cubicBezTo>
                    <a:pt x="327853" y="1326498"/>
                    <a:pt x="238957" y="1270351"/>
                    <a:pt x="227806" y="1262595"/>
                  </a:cubicBezTo>
                  <a:cubicBezTo>
                    <a:pt x="216655" y="1254837"/>
                    <a:pt x="217208" y="1250799"/>
                    <a:pt x="222077" y="1293937"/>
                  </a:cubicBezTo>
                  <a:cubicBezTo>
                    <a:pt x="226946" y="1337076"/>
                    <a:pt x="239081" y="1438925"/>
                    <a:pt x="257021" y="1521425"/>
                  </a:cubicBezTo>
                  <a:cubicBezTo>
                    <a:pt x="274961" y="1603924"/>
                    <a:pt x="302922" y="1709752"/>
                    <a:pt x="329718" y="1788932"/>
                  </a:cubicBezTo>
                  <a:lnTo>
                    <a:pt x="358171" y="1866810"/>
                  </a:lnTo>
                  <a:cubicBezTo>
                    <a:pt x="306835" y="1903850"/>
                    <a:pt x="211687" y="1922195"/>
                    <a:pt x="162274" y="1937410"/>
                  </a:cubicBezTo>
                  <a:cubicBezTo>
                    <a:pt x="110713" y="1802684"/>
                    <a:pt x="68023" y="1671202"/>
                    <a:pt x="40999" y="1530780"/>
                  </a:cubicBezTo>
                  <a:cubicBezTo>
                    <a:pt x="13975" y="1390358"/>
                    <a:pt x="-1594" y="1249608"/>
                    <a:pt x="130" y="1094879"/>
                  </a:cubicBezTo>
                  <a:cubicBezTo>
                    <a:pt x="1852" y="940150"/>
                    <a:pt x="44504" y="723786"/>
                    <a:pt x="77747" y="588060"/>
                  </a:cubicBezTo>
                  <a:cubicBezTo>
                    <a:pt x="110990" y="452334"/>
                    <a:pt x="161416" y="359911"/>
                    <a:pt x="199588" y="280523"/>
                  </a:cubicBezTo>
                  <a:cubicBezTo>
                    <a:pt x="237760" y="201134"/>
                    <a:pt x="268654" y="158777"/>
                    <a:pt x="306776" y="111727"/>
                  </a:cubicBezTo>
                  <a:cubicBezTo>
                    <a:pt x="340133" y="70559"/>
                    <a:pt x="385416" y="11405"/>
                    <a:pt x="416130" y="0"/>
                  </a:cubicBezTo>
                  <a:cubicBezTo>
                    <a:pt x="459534" y="74707"/>
                    <a:pt x="477949" y="136046"/>
                    <a:pt x="493343" y="215052"/>
                  </a:cubicBezTo>
                  <a:cubicBezTo>
                    <a:pt x="505787" y="309500"/>
                    <a:pt x="505983" y="354742"/>
                    <a:pt x="488736" y="439153"/>
                  </a:cubicBezTo>
                  <a:cubicBezTo>
                    <a:pt x="471153" y="525202"/>
                    <a:pt x="392887" y="611257"/>
                    <a:pt x="374038" y="651386"/>
                  </a:cubicBezTo>
                  <a:cubicBezTo>
                    <a:pt x="355188" y="691514"/>
                    <a:pt x="330175" y="700690"/>
                    <a:pt x="375640" y="679923"/>
                  </a:cubicBezTo>
                  <a:cubicBezTo>
                    <a:pt x="421105" y="659158"/>
                    <a:pt x="548483" y="564408"/>
                    <a:pt x="646830" y="526786"/>
                  </a:cubicBezTo>
                  <a:cubicBezTo>
                    <a:pt x="745176" y="489165"/>
                    <a:pt x="936630" y="451491"/>
                    <a:pt x="965722" y="454195"/>
                  </a:cubicBezTo>
                  <a:cubicBezTo>
                    <a:pt x="969359" y="454533"/>
                    <a:pt x="972038" y="456135"/>
                    <a:pt x="973884" y="458787"/>
                  </a:cubicBezTo>
                  <a:cubicBezTo>
                    <a:pt x="986811" y="477348"/>
                    <a:pt x="958960" y="547365"/>
                    <a:pt x="933346" y="595705"/>
                  </a:cubicBezTo>
                  <a:cubicBezTo>
                    <a:pt x="904074" y="650950"/>
                    <a:pt x="844282" y="728377"/>
                    <a:pt x="790087" y="785667"/>
                  </a:cubicBezTo>
                  <a:cubicBezTo>
                    <a:pt x="735893" y="842958"/>
                    <a:pt x="675440" y="894207"/>
                    <a:pt x="608178" y="939447"/>
                  </a:cubicBezTo>
                  <a:cubicBezTo>
                    <a:pt x="540917" y="984686"/>
                    <a:pt x="392691" y="1049620"/>
                    <a:pt x="386518" y="1057102"/>
                  </a:cubicBezTo>
                  <a:cubicBezTo>
                    <a:pt x="380344" y="1064584"/>
                    <a:pt x="420424" y="1068334"/>
                    <a:pt x="496842" y="1070816"/>
                  </a:cubicBezTo>
                  <a:cubicBezTo>
                    <a:pt x="573259" y="1073299"/>
                    <a:pt x="743805" y="1061595"/>
                    <a:pt x="845020" y="1072001"/>
                  </a:cubicBezTo>
                  <a:cubicBezTo>
                    <a:pt x="895627" y="1077203"/>
                    <a:pt x="942667" y="1086821"/>
                    <a:pt x="985924" y="109798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647B7B6-B12B-DDFA-E170-0805D756F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10058270" y="1322265"/>
              <a:ext cx="351312" cy="354664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760044"/>
                <a:gd name="connsiteY0" fmla="*/ 300 h 4964247"/>
                <a:gd name="connsiteX1" fmla="*/ 3813909 w 4760044"/>
                <a:gd name="connsiteY1" fmla="*/ 619239 h 4964247"/>
                <a:gd name="connsiteX2" fmla="*/ 4735908 w 4760044"/>
                <a:gd name="connsiteY2" fmla="*/ 1906206 h 4964247"/>
                <a:gd name="connsiteX3" fmla="*/ 4451030 w 4760044"/>
                <a:gd name="connsiteY3" fmla="*/ 3809387 h 4964247"/>
                <a:gd name="connsiteX4" fmla="*/ 3419865 w 4760044"/>
                <a:gd name="connsiteY4" fmla="*/ 4845155 h 4964247"/>
                <a:gd name="connsiteX5" fmla="*/ 1074535 w 4760044"/>
                <a:gd name="connsiteY5" fmla="*/ 4657536 h 4964247"/>
                <a:gd name="connsiteX6" fmla="*/ 33359 w 4760044"/>
                <a:gd name="connsiteY6" fmla="*/ 2995965 h 4964247"/>
                <a:gd name="connsiteX7" fmla="*/ 592137 w 4760044"/>
                <a:gd name="connsiteY7" fmla="*/ 806156 h 4964247"/>
                <a:gd name="connsiteX8" fmla="*/ 2649000 w 4760044"/>
                <a:gd name="connsiteY8" fmla="*/ 300 h 4964247"/>
                <a:gd name="connsiteX0" fmla="*/ 2649000 w 4849477"/>
                <a:gd name="connsiteY0" fmla="*/ -2 h 4963945"/>
                <a:gd name="connsiteX1" fmla="*/ 4735908 w 4849477"/>
                <a:gd name="connsiteY1" fmla="*/ 1905904 h 4963945"/>
                <a:gd name="connsiteX2" fmla="*/ 4451030 w 4849477"/>
                <a:gd name="connsiteY2" fmla="*/ 3809085 h 4963945"/>
                <a:gd name="connsiteX3" fmla="*/ 3419865 w 4849477"/>
                <a:gd name="connsiteY3" fmla="*/ 4844853 h 4963945"/>
                <a:gd name="connsiteX4" fmla="*/ 1074535 w 4849477"/>
                <a:gd name="connsiteY4" fmla="*/ 4657234 h 4963945"/>
                <a:gd name="connsiteX5" fmla="*/ 33359 w 4849477"/>
                <a:gd name="connsiteY5" fmla="*/ 2995663 h 4963945"/>
                <a:gd name="connsiteX6" fmla="*/ 592137 w 4849477"/>
                <a:gd name="connsiteY6" fmla="*/ 805854 h 4963945"/>
                <a:gd name="connsiteX7" fmla="*/ 2649000 w 4849477"/>
                <a:gd name="connsiteY7" fmla="*/ -2 h 4963945"/>
                <a:gd name="connsiteX0" fmla="*/ 2649000 w 4859466"/>
                <a:gd name="connsiteY0" fmla="*/ -2 h 5536260"/>
                <a:gd name="connsiteX1" fmla="*/ 4735908 w 4859466"/>
                <a:gd name="connsiteY1" fmla="*/ 1905904 h 5536260"/>
                <a:gd name="connsiteX2" fmla="*/ 4451030 w 4859466"/>
                <a:gd name="connsiteY2" fmla="*/ 3809085 h 5536260"/>
                <a:gd name="connsiteX3" fmla="*/ 3067466 w 4859466"/>
                <a:gd name="connsiteY3" fmla="*/ 5491001 h 5536260"/>
                <a:gd name="connsiteX4" fmla="*/ 1074535 w 4859466"/>
                <a:gd name="connsiteY4" fmla="*/ 4657234 h 5536260"/>
                <a:gd name="connsiteX5" fmla="*/ 33359 w 4859466"/>
                <a:gd name="connsiteY5" fmla="*/ 2995663 h 5536260"/>
                <a:gd name="connsiteX6" fmla="*/ 592137 w 4859466"/>
                <a:gd name="connsiteY6" fmla="*/ 805854 h 5536260"/>
                <a:gd name="connsiteX7" fmla="*/ 2649000 w 4859466"/>
                <a:gd name="connsiteY7" fmla="*/ -2 h 5536260"/>
                <a:gd name="connsiteX0" fmla="*/ 2780481 w 4861205"/>
                <a:gd name="connsiteY0" fmla="*/ -2 h 5864449"/>
                <a:gd name="connsiteX1" fmla="*/ 4737647 w 4861205"/>
                <a:gd name="connsiteY1" fmla="*/ 2234093 h 5864449"/>
                <a:gd name="connsiteX2" fmla="*/ 4452769 w 4861205"/>
                <a:gd name="connsiteY2" fmla="*/ 4137274 h 5864449"/>
                <a:gd name="connsiteX3" fmla="*/ 3069205 w 4861205"/>
                <a:gd name="connsiteY3" fmla="*/ 5819190 h 5864449"/>
                <a:gd name="connsiteX4" fmla="*/ 1076274 w 4861205"/>
                <a:gd name="connsiteY4" fmla="*/ 4985423 h 5864449"/>
                <a:gd name="connsiteX5" fmla="*/ 35098 w 4861205"/>
                <a:gd name="connsiteY5" fmla="*/ 3323852 h 5864449"/>
                <a:gd name="connsiteX6" fmla="*/ 593876 w 4861205"/>
                <a:gd name="connsiteY6" fmla="*/ 1134043 h 5864449"/>
                <a:gd name="connsiteX7" fmla="*/ 2780481 w 4861205"/>
                <a:gd name="connsiteY7" fmla="*/ -2 h 5864449"/>
                <a:gd name="connsiteX0" fmla="*/ 2289077 w 4369801"/>
                <a:gd name="connsiteY0" fmla="*/ -2 h 5893101"/>
                <a:gd name="connsiteX1" fmla="*/ 4246243 w 4369801"/>
                <a:gd name="connsiteY1" fmla="*/ 2234093 h 5893101"/>
                <a:gd name="connsiteX2" fmla="*/ 3961365 w 4369801"/>
                <a:gd name="connsiteY2" fmla="*/ 4137274 h 5893101"/>
                <a:gd name="connsiteX3" fmla="*/ 2577801 w 4369801"/>
                <a:gd name="connsiteY3" fmla="*/ 5819190 h 5893101"/>
                <a:gd name="connsiteX4" fmla="*/ 584870 w 4369801"/>
                <a:gd name="connsiteY4" fmla="*/ 4985423 h 5893101"/>
                <a:gd name="connsiteX5" fmla="*/ 102472 w 4369801"/>
                <a:gd name="connsiteY5" fmla="*/ 1134043 h 5893101"/>
                <a:gd name="connsiteX6" fmla="*/ 2289077 w 4369801"/>
                <a:gd name="connsiteY6" fmla="*/ -2 h 5893101"/>
                <a:gd name="connsiteX0" fmla="*/ 2352777 w 4433501"/>
                <a:gd name="connsiteY0" fmla="*/ -2 h 5854124"/>
                <a:gd name="connsiteX1" fmla="*/ 4309943 w 4433501"/>
                <a:gd name="connsiteY1" fmla="*/ 2234093 h 5854124"/>
                <a:gd name="connsiteX2" fmla="*/ 4025065 w 4433501"/>
                <a:gd name="connsiteY2" fmla="*/ 4137274 h 5854124"/>
                <a:gd name="connsiteX3" fmla="*/ 2641501 w 4433501"/>
                <a:gd name="connsiteY3" fmla="*/ 5819190 h 5854124"/>
                <a:gd name="connsiteX4" fmla="*/ 430809 w 4433501"/>
                <a:gd name="connsiteY4" fmla="*/ 4389642 h 5854124"/>
                <a:gd name="connsiteX5" fmla="*/ 166172 w 4433501"/>
                <a:gd name="connsiteY5" fmla="*/ 1134043 h 5854124"/>
                <a:gd name="connsiteX6" fmla="*/ 2352777 w 4433501"/>
                <a:gd name="connsiteY6" fmla="*/ -2 h 5854124"/>
                <a:gd name="connsiteX0" fmla="*/ 2193618 w 4274342"/>
                <a:gd name="connsiteY0" fmla="*/ -2 h 5850779"/>
                <a:gd name="connsiteX1" fmla="*/ 4150784 w 4274342"/>
                <a:gd name="connsiteY1" fmla="*/ 2234093 h 5850779"/>
                <a:gd name="connsiteX2" fmla="*/ 3865906 w 4274342"/>
                <a:gd name="connsiteY2" fmla="*/ 4137274 h 5850779"/>
                <a:gd name="connsiteX3" fmla="*/ 2482342 w 4274342"/>
                <a:gd name="connsiteY3" fmla="*/ 5819190 h 5850779"/>
                <a:gd name="connsiteX4" fmla="*/ 271650 w 4274342"/>
                <a:gd name="connsiteY4" fmla="*/ 4389642 h 5850779"/>
                <a:gd name="connsiteX5" fmla="*/ 247914 w 4274342"/>
                <a:gd name="connsiteY5" fmla="*/ 1846756 h 5850779"/>
                <a:gd name="connsiteX6" fmla="*/ 2193618 w 4274342"/>
                <a:gd name="connsiteY6" fmla="*/ -2 h 5850779"/>
                <a:gd name="connsiteX0" fmla="*/ 1967294 w 4267345"/>
                <a:gd name="connsiteY0" fmla="*/ -3 h 5416782"/>
                <a:gd name="connsiteX1" fmla="*/ 4137681 w 4267345"/>
                <a:gd name="connsiteY1" fmla="*/ 1800096 h 5416782"/>
                <a:gd name="connsiteX2" fmla="*/ 3852803 w 4267345"/>
                <a:gd name="connsiteY2" fmla="*/ 3703277 h 5416782"/>
                <a:gd name="connsiteX3" fmla="*/ 2469239 w 4267345"/>
                <a:gd name="connsiteY3" fmla="*/ 5385193 h 5416782"/>
                <a:gd name="connsiteX4" fmla="*/ 258547 w 4267345"/>
                <a:gd name="connsiteY4" fmla="*/ 3955645 h 5416782"/>
                <a:gd name="connsiteX5" fmla="*/ 234811 w 4267345"/>
                <a:gd name="connsiteY5" fmla="*/ 1412759 h 5416782"/>
                <a:gd name="connsiteX6" fmla="*/ 1967294 w 4267345"/>
                <a:gd name="connsiteY6" fmla="*/ -3 h 5416782"/>
                <a:gd name="connsiteX0" fmla="*/ 1967294 w 3964997"/>
                <a:gd name="connsiteY0" fmla="*/ -3 h 5416782"/>
                <a:gd name="connsiteX1" fmla="*/ 3668011 w 3964997"/>
                <a:gd name="connsiteY1" fmla="*/ 1478862 h 5416782"/>
                <a:gd name="connsiteX2" fmla="*/ 3852803 w 3964997"/>
                <a:gd name="connsiteY2" fmla="*/ 3703277 h 5416782"/>
                <a:gd name="connsiteX3" fmla="*/ 2469239 w 3964997"/>
                <a:gd name="connsiteY3" fmla="*/ 5385193 h 5416782"/>
                <a:gd name="connsiteX4" fmla="*/ 258547 w 3964997"/>
                <a:gd name="connsiteY4" fmla="*/ 3955645 h 5416782"/>
                <a:gd name="connsiteX5" fmla="*/ 234811 w 3964997"/>
                <a:gd name="connsiteY5" fmla="*/ 1412759 h 5416782"/>
                <a:gd name="connsiteX6" fmla="*/ 1967294 w 3964997"/>
                <a:gd name="connsiteY6" fmla="*/ -3 h 541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4997" h="5416782">
                  <a:moveTo>
                    <a:pt x="1967294" y="-3"/>
                  </a:moveTo>
                  <a:cubicBezTo>
                    <a:pt x="2657922" y="183339"/>
                    <a:pt x="3353760" y="861649"/>
                    <a:pt x="3668011" y="1478862"/>
                  </a:cubicBezTo>
                  <a:cubicBezTo>
                    <a:pt x="3982262" y="2096075"/>
                    <a:pt x="4052598" y="3052222"/>
                    <a:pt x="3852803" y="3703277"/>
                  </a:cubicBezTo>
                  <a:cubicBezTo>
                    <a:pt x="3653008" y="4354332"/>
                    <a:pt x="2782065" y="5270224"/>
                    <a:pt x="2469239" y="5385193"/>
                  </a:cubicBezTo>
                  <a:cubicBezTo>
                    <a:pt x="1758393" y="5606258"/>
                    <a:pt x="630952" y="4617717"/>
                    <a:pt x="258547" y="3955645"/>
                  </a:cubicBezTo>
                  <a:cubicBezTo>
                    <a:pt x="-113858" y="3293573"/>
                    <a:pt x="-49980" y="2072034"/>
                    <a:pt x="234811" y="1412759"/>
                  </a:cubicBezTo>
                  <a:cubicBezTo>
                    <a:pt x="519602" y="753484"/>
                    <a:pt x="1314621" y="30745"/>
                    <a:pt x="1967294" y="-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4690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F2F9E6F-9A63-6713-926A-39F74D5E95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492932"/>
              </p:ext>
            </p:extLst>
          </p:nvPr>
        </p:nvGraphicFramePr>
        <p:xfrm>
          <a:off x="4246536" y="2788928"/>
          <a:ext cx="3701172" cy="3346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8A48E03-8588-F76A-33A1-38E5CCA9A400}"/>
              </a:ext>
            </a:extLst>
          </p:cNvPr>
          <p:cNvSpPr txBox="1"/>
          <p:nvPr/>
        </p:nvSpPr>
        <p:spPr>
          <a:xfrm>
            <a:off x="8282078" y="1358601"/>
            <a:ext cx="33114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Integrates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Canvas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Argos or other external reporting tools.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56FE4-F824-E014-9F62-46ABA6AC19E1}"/>
              </a:ext>
            </a:extLst>
          </p:cNvPr>
          <p:cNvSpPr txBox="1"/>
          <p:nvPr/>
        </p:nvSpPr>
        <p:spPr>
          <a:xfrm>
            <a:off x="598503" y="1182231"/>
            <a:ext cx="436395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Current Use: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Instructors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Academic and Lab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Student Services</a:t>
            </a:r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091D2929-7474-E3A3-D536-B3CB0C3BF5B7}"/>
              </a:ext>
            </a:extLst>
          </p:cNvPr>
          <p:cNvSpPr/>
          <p:nvPr/>
        </p:nvSpPr>
        <p:spPr>
          <a:xfrm>
            <a:off x="2612622" y="3777449"/>
            <a:ext cx="1905000" cy="51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12">
            <a:extLst>
              <a:ext uri="{FF2B5EF4-FFF2-40B4-BE49-F238E27FC236}">
                <a16:creationId xmlns:a16="http://schemas.microsoft.com/office/drawing/2014/main" id="{27C988B0-821F-9206-3E0B-6FBCA7C0A205}"/>
              </a:ext>
            </a:extLst>
          </p:cNvPr>
          <p:cNvSpPr/>
          <p:nvPr/>
        </p:nvSpPr>
        <p:spPr>
          <a:xfrm rot="10800000">
            <a:off x="7483020" y="4924155"/>
            <a:ext cx="1905000" cy="51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8D95D4-B068-A386-343A-A4A3FB97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503" y="301841"/>
            <a:ext cx="10515600" cy="927208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What is Starfish?!</a:t>
            </a:r>
          </a:p>
        </p:txBody>
      </p:sp>
    </p:spTree>
    <p:extLst>
      <p:ext uri="{BB962C8B-B14F-4D97-AF65-F5344CB8AC3E}">
        <p14:creationId xmlns:p14="http://schemas.microsoft.com/office/powerpoint/2010/main" val="1028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C010C7-E31E-DF33-D661-5B0280907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0324" y="1435920"/>
            <a:ext cx="5826706" cy="4133766"/>
          </a:xfrm>
          <a:prstGeom prst="rect">
            <a:avLst/>
          </a:prstGeom>
          <a:ln>
            <a:solidFill>
              <a:srgbClr val="0072CE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8359F2-DADB-3469-3C12-BDAF8AEF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Logging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F504F-DA4E-600A-77D9-A42DFD684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58592" cy="4351338"/>
          </a:xfrm>
        </p:spPr>
        <p:txBody>
          <a:bodyPr/>
          <a:lstStyle/>
          <a:p>
            <a:r>
              <a:rPr lang="en-US" dirty="0"/>
              <a:t>Three Options (all connected to SSO)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A183C-FFCE-D246-04F9-A1355BE58F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913"/>
          <a:stretch/>
        </p:blipFill>
        <p:spPr>
          <a:xfrm>
            <a:off x="6401204" y="365125"/>
            <a:ext cx="5459364" cy="3569271"/>
          </a:xfrm>
          <a:prstGeom prst="rect">
            <a:avLst/>
          </a:prstGeom>
          <a:ln>
            <a:solidFill>
              <a:srgbClr val="0072CE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74A97-773F-0FA9-385C-1B93A48432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95" t="7184"/>
          <a:stretch/>
        </p:blipFill>
        <p:spPr>
          <a:xfrm>
            <a:off x="7802042" y="3325978"/>
            <a:ext cx="4058526" cy="3093850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3576676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BC947-8C23-24EB-3178-FD4B34EA4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485899"/>
            <a:ext cx="2695113" cy="811799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EE05-DCF4-A62F-BAEB-BE18C95F2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30" y="1390619"/>
            <a:ext cx="3559946" cy="4351338"/>
          </a:xfrm>
        </p:spPr>
        <p:txBody>
          <a:bodyPr/>
          <a:lstStyle/>
          <a:p>
            <a:r>
              <a:rPr lang="en-US" dirty="0"/>
              <a:t>Active Concerns</a:t>
            </a:r>
          </a:p>
          <a:p>
            <a:r>
              <a:rPr lang="en-US" dirty="0"/>
              <a:t>Flags</a:t>
            </a:r>
          </a:p>
          <a:p>
            <a:r>
              <a:rPr lang="en-US" dirty="0"/>
              <a:t>Tracking item changes</a:t>
            </a:r>
          </a:p>
          <a:p>
            <a:r>
              <a:rPr lang="en-US" dirty="0"/>
              <a:t>Bulk Messages</a:t>
            </a:r>
          </a:p>
          <a:p>
            <a:r>
              <a:rPr lang="en-US" dirty="0"/>
              <a:t>Associated Services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74F377-10C6-50F4-6D32-C45C2BA0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697" y="0"/>
            <a:ext cx="8520303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D9051-1C66-3171-372A-A2EB09DAE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872" y="4600714"/>
            <a:ext cx="2085714" cy="17333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18873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B0541-BDF3-F15B-FCF8-BF9544534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636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Getting to Your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6B952-DEAF-D8EA-DE9C-077A56BBB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3823" cy="1050740"/>
          </a:xfrm>
        </p:spPr>
        <p:txBody>
          <a:bodyPr/>
          <a:lstStyle/>
          <a:p>
            <a:r>
              <a:rPr lang="en-US" dirty="0"/>
              <a:t>Here is where you can review and edit your profile settings.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C3C5D-5908-79AC-C0DE-43A5B91C9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6"/>
          <a:stretch/>
        </p:blipFill>
        <p:spPr>
          <a:xfrm>
            <a:off x="8227215" y="117629"/>
            <a:ext cx="2346090" cy="662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BF79CC-B619-F78B-FAA4-C0D4B6A0D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3562" y="2490090"/>
            <a:ext cx="2502351" cy="3820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539FE6-5BB6-98EE-AC43-B2195F79296E}"/>
              </a:ext>
            </a:extLst>
          </p:cNvPr>
          <p:cNvCxnSpPr/>
          <p:nvPr/>
        </p:nvCxnSpPr>
        <p:spPr>
          <a:xfrm>
            <a:off x="9259410" y="366365"/>
            <a:ext cx="790112" cy="5036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58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238D-09D7-1394-031C-BACF2EB8C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82" y="250031"/>
            <a:ext cx="4701669" cy="132556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1EC96-B9EF-62AA-1C3F-8730BE2A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482" y="1435008"/>
            <a:ext cx="5127594" cy="4351338"/>
          </a:xfrm>
        </p:spPr>
        <p:txBody>
          <a:bodyPr/>
          <a:lstStyle/>
          <a:p>
            <a:r>
              <a:rPr lang="en-US" dirty="0"/>
              <a:t>Change Picture.</a:t>
            </a:r>
          </a:p>
          <a:p>
            <a:r>
              <a:rPr lang="en-US" dirty="0"/>
              <a:t>Change your Login Page.</a:t>
            </a:r>
          </a:p>
          <a:p>
            <a:r>
              <a:rPr lang="en-US" dirty="0"/>
              <a:t>Copy calendar and profile links to clipboard.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78D17-D4D6-4D31-D051-42DDEB05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869" y="0"/>
            <a:ext cx="665213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48D12-3935-9C14-3A36-2AAF13927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83" y="3676404"/>
            <a:ext cx="4914286" cy="2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48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BD17-6AC2-F7CD-D236-8AA80628E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59" y="250031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2CE"/>
                </a:solidFill>
                <a:latin typeface="Aptos Black" panose="020B0004020202020204" pitchFamily="34" charset="0"/>
              </a:rPr>
              <a:t>Profile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B28BF-285A-238A-23A0-699C24DAC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39" y="1825625"/>
            <a:ext cx="5109839" cy="4351338"/>
          </a:xfrm>
        </p:spPr>
        <p:txBody>
          <a:bodyPr/>
          <a:lstStyle/>
          <a:p>
            <a:r>
              <a:rPr lang="en-US" dirty="0"/>
              <a:t>Add alternative email </a:t>
            </a:r>
          </a:p>
          <a:p>
            <a:r>
              <a:rPr lang="en-US" dirty="0"/>
              <a:t>Add phone information</a:t>
            </a:r>
          </a:p>
          <a:p>
            <a:r>
              <a:rPr lang="en-US" dirty="0"/>
              <a:t>Review time zone (default is PT)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0FC85-3D6C-7A6D-E2CC-9F095B380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877" y="0"/>
            <a:ext cx="6628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7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470</Words>
  <Application>Microsoft Office PowerPoint</Application>
  <PresentationFormat>Widescreen</PresentationFormat>
  <Paragraphs>104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 Black</vt:lpstr>
      <vt:lpstr>Arial</vt:lpstr>
      <vt:lpstr>Calibri</vt:lpstr>
      <vt:lpstr>Calibri Light</vt:lpstr>
      <vt:lpstr>Trade Gothic Next Heavy</vt:lpstr>
      <vt:lpstr>Verdana</vt:lpstr>
      <vt:lpstr>Office Theme</vt:lpstr>
      <vt:lpstr>Introduction to</vt:lpstr>
      <vt:lpstr>Session Setup</vt:lpstr>
      <vt:lpstr>What is Starfish?!</vt:lpstr>
      <vt:lpstr>What is Starfish?!</vt:lpstr>
      <vt:lpstr>Logging In</vt:lpstr>
      <vt:lpstr>Home</vt:lpstr>
      <vt:lpstr>Getting to Your Profile</vt:lpstr>
      <vt:lpstr>Profile Overview</vt:lpstr>
      <vt:lpstr>Profile Overview</vt:lpstr>
      <vt:lpstr>PowerPoint Presentation</vt:lpstr>
      <vt:lpstr>Profile Overview</vt:lpstr>
      <vt:lpstr>Profile Overview</vt:lpstr>
      <vt:lpstr>Profile Overview</vt:lpstr>
      <vt:lpstr>Profile Overview</vt:lpstr>
      <vt:lpstr>Profile Overview</vt:lpstr>
      <vt:lpstr>Profile Overview</vt:lpstr>
      <vt:lpstr>Appointments</vt:lpstr>
      <vt:lpstr>Students</vt:lpstr>
      <vt:lpstr>PowerPoint Presentation</vt:lpstr>
      <vt:lpstr>Student Profile Page</vt:lpstr>
      <vt:lpstr>Filters</vt:lpstr>
      <vt:lpstr>Zoom In</vt:lpstr>
      <vt:lpstr>Zoom In Settings</vt:lpstr>
      <vt:lpstr>Attendance</vt:lpstr>
      <vt:lpstr>Progress Surveys</vt:lpstr>
      <vt:lpstr>Success Network</vt:lpstr>
      <vt:lpstr>Services</vt:lpstr>
      <vt:lpstr>Student Surveys</vt:lpstr>
      <vt:lpstr>Help!</vt:lpstr>
      <vt:lpstr>Help!</vt:lpstr>
      <vt:lpstr>The Dashboard</vt:lpstr>
      <vt:lpstr>Messages</vt:lpstr>
      <vt:lpstr>Courses</vt:lpstr>
      <vt:lpstr>Request Help</vt:lpstr>
      <vt:lpstr>Have Ideas?</vt:lpstr>
      <vt:lpstr>Request Support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</dc:title>
  <dc:creator>Melody Chronister</dc:creator>
  <cp:lastModifiedBy>Melody Chronister</cp:lastModifiedBy>
  <cp:revision>1</cp:revision>
  <dcterms:created xsi:type="dcterms:W3CDTF">2023-10-03T15:13:21Z</dcterms:created>
  <dcterms:modified xsi:type="dcterms:W3CDTF">2023-10-03T19:49:00Z</dcterms:modified>
</cp:coreProperties>
</file>