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701" r:id="rId1"/>
    <p:sldMasterId id="2147483722" r:id="rId2"/>
    <p:sldMasterId id="2147483750" r:id="rId3"/>
    <p:sldMasterId id="2147483759" r:id="rId4"/>
  </p:sldMasterIdLst>
  <p:notesMasterIdLst>
    <p:notesMasterId r:id="rId28"/>
  </p:notesMasterIdLst>
  <p:sldIdLst>
    <p:sldId id="364" r:id="rId5"/>
    <p:sldId id="370" r:id="rId6"/>
    <p:sldId id="342" r:id="rId7"/>
    <p:sldId id="341" r:id="rId8"/>
    <p:sldId id="366" r:id="rId9"/>
    <p:sldId id="367" r:id="rId10"/>
    <p:sldId id="368" r:id="rId11"/>
    <p:sldId id="369" r:id="rId12"/>
    <p:sldId id="268" r:id="rId13"/>
    <p:sldId id="322" r:id="rId14"/>
    <p:sldId id="355" r:id="rId15"/>
    <p:sldId id="356" r:id="rId16"/>
    <p:sldId id="286" r:id="rId17"/>
    <p:sldId id="317" r:id="rId18"/>
    <p:sldId id="310" r:id="rId19"/>
    <p:sldId id="323" r:id="rId20"/>
    <p:sldId id="327" r:id="rId21"/>
    <p:sldId id="361" r:id="rId22"/>
    <p:sldId id="279" r:id="rId23"/>
    <p:sldId id="278" r:id="rId24"/>
    <p:sldId id="284" r:id="rId25"/>
    <p:sldId id="365" r:id="rId26"/>
    <p:sldId id="362" r:id="rId27"/>
  </p:sldIdLst>
  <p:sldSz cx="9144000" cy="5143500" type="screen16x9"/>
  <p:notesSz cx="6858000" cy="9144000"/>
  <p:embeddedFontLst>
    <p:embeddedFont>
      <p:font typeface="等线" panose="02010600030101010101" pitchFamily="2" charset="-122"/>
      <p:regular r:id="rId29"/>
    </p:embeddedFont>
    <p:embeddedFont>
      <p:font typeface="Abadi" panose="020B0604020104020204" pitchFamily="34" charset="0"/>
      <p:regular r:id="rId30"/>
    </p:embeddedFont>
    <p:embeddedFont>
      <p:font typeface="Adobe Fan Heiti Std B" panose="020B0700000000000000" pitchFamily="34" charset="-128"/>
      <p:bold r:id="rId31"/>
    </p:embeddedFont>
    <p:embeddedFont>
      <p:font typeface="Barlow" panose="00000500000000000000" pitchFamily="2" charset="0"/>
      <p:regular r:id="rId32"/>
      <p:bold r:id="rId33"/>
      <p:italic r:id="rId34"/>
      <p:boldItalic r:id="rId35"/>
    </p:embeddedFont>
    <p:embeddedFont>
      <p:font typeface="Bebas Neue" panose="020B0606020202050201" pitchFamily="34" charset="0"/>
      <p:regular r:id="rId36"/>
    </p:embeddedFont>
    <p:embeddedFont>
      <p:font typeface="Big Shoulders Text" panose="020B0604020202020204" charset="0"/>
      <p:regular r:id="rId37"/>
      <p:bold r:id="rId38"/>
    </p:embeddedFont>
    <p:embeddedFont>
      <p:font typeface="Big Shoulders Text SemiBold" panose="020B0604020202020204" charset="0"/>
      <p:regular r:id="rId39"/>
      <p:bold r:id="rId40"/>
    </p:embeddedFont>
    <p:embeddedFont>
      <p:font typeface="Didact Gothic" panose="00000500000000000000" pitchFamily="2" charset="0"/>
      <p:regular r:id="rId41"/>
    </p:embeddedFont>
    <p:embeddedFont>
      <p:font typeface="Palace Script MT" panose="030303020206070C0B05" pitchFamily="66" charset="0"/>
      <p: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232A"/>
    <a:srgbClr val="231F20"/>
    <a:srgbClr val="D82727"/>
    <a:srgbClr val="F0F0F0"/>
    <a:srgbClr val="FFFFFF"/>
    <a:srgbClr val="D3D3D3"/>
    <a:srgbClr val="A40306"/>
    <a:srgbClr val="A90306"/>
    <a:srgbClr val="BB0303"/>
    <a:srgbClr val="CD0003"/>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B400CC7-333B-4164-AEDE-0B80B6DF292C}">
  <a:tblStyle styleId="{AB400CC7-333B-4164-AEDE-0B80B6DF292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9" d="100"/>
          <a:sy n="139" d="100"/>
        </p:scale>
        <p:origin x="80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1.fntdata"/><Relationship Id="rId21" Type="http://schemas.openxmlformats.org/officeDocument/2006/relationships/slide" Target="slides/slide17.xml"/><Relationship Id="rId34" Type="http://schemas.openxmlformats.org/officeDocument/2006/relationships/font" Target="fonts/font6.fntdata"/><Relationship Id="rId42" Type="http://schemas.openxmlformats.org/officeDocument/2006/relationships/font" Target="fonts/font14.fntdata"/><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Google Shape;907;g783c9fd4e4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8" name="Google Shape;908;g783c9fd4e4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1">
          <a:extLst>
            <a:ext uri="{FF2B5EF4-FFF2-40B4-BE49-F238E27FC236}">
              <a16:creationId xmlns:a16="http://schemas.microsoft.com/office/drawing/2014/main" id="{0F68ACDF-3171-4DC1-545D-C41F867BF6BC}"/>
            </a:ext>
          </a:extLst>
        </p:cNvPr>
        <p:cNvGrpSpPr/>
        <p:nvPr/>
      </p:nvGrpSpPr>
      <p:grpSpPr>
        <a:xfrm>
          <a:off x="0" y="0"/>
          <a:ext cx="0" cy="0"/>
          <a:chOff x="0" y="0"/>
          <a:chExt cx="0" cy="0"/>
        </a:xfrm>
      </p:grpSpPr>
      <p:sp>
        <p:nvSpPr>
          <p:cNvPr id="5002" name="Google Shape;5002;gb47398cd52_0_1968:notes">
            <a:extLst>
              <a:ext uri="{FF2B5EF4-FFF2-40B4-BE49-F238E27FC236}">
                <a16:creationId xmlns:a16="http://schemas.microsoft.com/office/drawing/2014/main" id="{F184872C-EECD-4F92-7C6C-C78CC8E1CA5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3" name="Google Shape;5003;gb47398cd52_0_1968:notes">
            <a:extLst>
              <a:ext uri="{FF2B5EF4-FFF2-40B4-BE49-F238E27FC236}">
                <a16:creationId xmlns:a16="http://schemas.microsoft.com/office/drawing/2014/main" id="{4667BE8C-EF03-0F02-39F0-EEB6AFD9AB5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81984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7105BD-6D6F-49DB-9DE4-D4A6452D7E5F}" type="slidenum">
              <a:rPr kumimoji="0" lang="en-US" altLang="zh-CN"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altLang="zh-CN" sz="12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45302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3"/>
        <p:cNvGrpSpPr/>
        <p:nvPr/>
      </p:nvGrpSpPr>
      <p:grpSpPr>
        <a:xfrm>
          <a:off x="0" y="0"/>
          <a:ext cx="0" cy="0"/>
          <a:chOff x="0" y="0"/>
          <a:chExt cx="0" cy="0"/>
        </a:xfrm>
      </p:grpSpPr>
      <p:sp>
        <p:nvSpPr>
          <p:cNvPr id="864" name="Google Shape;864;g77fcb96688_17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5" name="Google Shape;865;g77fcb96688_17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1">
          <a:extLst>
            <a:ext uri="{FF2B5EF4-FFF2-40B4-BE49-F238E27FC236}">
              <a16:creationId xmlns:a16="http://schemas.microsoft.com/office/drawing/2014/main" id="{2332AA4E-3586-D932-FDC4-D7CC70B73B20}"/>
            </a:ext>
          </a:extLst>
        </p:cNvPr>
        <p:cNvGrpSpPr/>
        <p:nvPr/>
      </p:nvGrpSpPr>
      <p:grpSpPr>
        <a:xfrm>
          <a:off x="0" y="0"/>
          <a:ext cx="0" cy="0"/>
          <a:chOff x="0" y="0"/>
          <a:chExt cx="0" cy="0"/>
        </a:xfrm>
      </p:grpSpPr>
      <p:sp>
        <p:nvSpPr>
          <p:cNvPr id="892" name="Google Shape;892;g77fcb96688_9_364:notes">
            <a:extLst>
              <a:ext uri="{FF2B5EF4-FFF2-40B4-BE49-F238E27FC236}">
                <a16:creationId xmlns:a16="http://schemas.microsoft.com/office/drawing/2014/main" id="{F685D901-2D0F-FA4E-517E-4836378F480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3" name="Google Shape;893;g77fcb96688_9_364:notes">
            <a:extLst>
              <a:ext uri="{FF2B5EF4-FFF2-40B4-BE49-F238E27FC236}">
                <a16:creationId xmlns:a16="http://schemas.microsoft.com/office/drawing/2014/main" id="{BBAA86EB-2F61-000E-7381-D622DDCC738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090362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1">
          <a:extLst>
            <a:ext uri="{FF2B5EF4-FFF2-40B4-BE49-F238E27FC236}">
              <a16:creationId xmlns:a16="http://schemas.microsoft.com/office/drawing/2014/main" id="{56413513-7FBF-2434-E4A7-5D90D9F62D5B}"/>
            </a:ext>
          </a:extLst>
        </p:cNvPr>
        <p:cNvGrpSpPr/>
        <p:nvPr/>
      </p:nvGrpSpPr>
      <p:grpSpPr>
        <a:xfrm>
          <a:off x="0" y="0"/>
          <a:ext cx="0" cy="0"/>
          <a:chOff x="0" y="0"/>
          <a:chExt cx="0" cy="0"/>
        </a:xfrm>
      </p:grpSpPr>
      <p:sp>
        <p:nvSpPr>
          <p:cNvPr id="892" name="Google Shape;892;g77fcb96688_9_364:notes">
            <a:extLst>
              <a:ext uri="{FF2B5EF4-FFF2-40B4-BE49-F238E27FC236}">
                <a16:creationId xmlns:a16="http://schemas.microsoft.com/office/drawing/2014/main" id="{BAA1F4B0-37ED-2F3A-0FFE-7E9C6FFCA44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3" name="Google Shape;893;g77fcb96688_9_364:notes">
            <a:extLst>
              <a:ext uri="{FF2B5EF4-FFF2-40B4-BE49-F238E27FC236}">
                <a16:creationId xmlns:a16="http://schemas.microsoft.com/office/drawing/2014/main" id="{EF01840C-C18A-6722-341D-9E8C45FE996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4163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1">
          <a:extLst>
            <a:ext uri="{FF2B5EF4-FFF2-40B4-BE49-F238E27FC236}">
              <a16:creationId xmlns:a16="http://schemas.microsoft.com/office/drawing/2014/main" id="{FCBB8C85-6F80-0D63-EAF0-237E2500F96F}"/>
            </a:ext>
          </a:extLst>
        </p:cNvPr>
        <p:cNvGrpSpPr/>
        <p:nvPr/>
      </p:nvGrpSpPr>
      <p:grpSpPr>
        <a:xfrm>
          <a:off x="0" y="0"/>
          <a:ext cx="0" cy="0"/>
          <a:chOff x="0" y="0"/>
          <a:chExt cx="0" cy="0"/>
        </a:xfrm>
      </p:grpSpPr>
      <p:sp>
        <p:nvSpPr>
          <p:cNvPr id="892" name="Google Shape;892;g77fcb96688_9_364:notes">
            <a:extLst>
              <a:ext uri="{FF2B5EF4-FFF2-40B4-BE49-F238E27FC236}">
                <a16:creationId xmlns:a16="http://schemas.microsoft.com/office/drawing/2014/main" id="{5E0DFF01-B288-EE52-F3C2-40242DBD9B8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3" name="Google Shape;893;g77fcb96688_9_364:notes">
            <a:extLst>
              <a:ext uri="{FF2B5EF4-FFF2-40B4-BE49-F238E27FC236}">
                <a16:creationId xmlns:a16="http://schemas.microsoft.com/office/drawing/2014/main" id="{F563122D-CF80-592B-0A1C-387AD11E364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3617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1">
          <a:extLst>
            <a:ext uri="{FF2B5EF4-FFF2-40B4-BE49-F238E27FC236}">
              <a16:creationId xmlns:a16="http://schemas.microsoft.com/office/drawing/2014/main" id="{61BF7606-A761-DCCF-DEE5-2E6A3F2D3963}"/>
            </a:ext>
          </a:extLst>
        </p:cNvPr>
        <p:cNvGrpSpPr/>
        <p:nvPr/>
      </p:nvGrpSpPr>
      <p:grpSpPr>
        <a:xfrm>
          <a:off x="0" y="0"/>
          <a:ext cx="0" cy="0"/>
          <a:chOff x="0" y="0"/>
          <a:chExt cx="0" cy="0"/>
        </a:xfrm>
      </p:grpSpPr>
      <p:sp>
        <p:nvSpPr>
          <p:cNvPr id="892" name="Google Shape;892;g77fcb96688_9_364:notes">
            <a:extLst>
              <a:ext uri="{FF2B5EF4-FFF2-40B4-BE49-F238E27FC236}">
                <a16:creationId xmlns:a16="http://schemas.microsoft.com/office/drawing/2014/main" id="{7AED9583-06B1-5300-CD6E-90EED9554F4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3" name="Google Shape;893;g77fcb96688_9_364:notes">
            <a:extLst>
              <a:ext uri="{FF2B5EF4-FFF2-40B4-BE49-F238E27FC236}">
                <a16:creationId xmlns:a16="http://schemas.microsoft.com/office/drawing/2014/main" id="{9938B4D8-2BC4-73B8-9B54-0FB76E97982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33619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g77fcb96688_26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3" name="Google Shape;1033;g77fcb96688_26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38600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4"/>
        <p:cNvGrpSpPr/>
        <p:nvPr/>
      </p:nvGrpSpPr>
      <p:grpSpPr>
        <a:xfrm>
          <a:off x="0" y="0"/>
          <a:ext cx="0" cy="0"/>
          <a:chOff x="0" y="0"/>
          <a:chExt cx="0" cy="0"/>
        </a:xfrm>
      </p:grpSpPr>
      <p:sp>
        <p:nvSpPr>
          <p:cNvPr id="945" name="Google Shape;945;g852f7bbcf2_0_170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6" name="Google Shape;946;g852f7bbcf2_0_170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9308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65"/>
        <p:cNvGrpSpPr/>
        <p:nvPr/>
      </p:nvGrpSpPr>
      <p:grpSpPr>
        <a:xfrm>
          <a:off x="0" y="0"/>
          <a:ext cx="0" cy="0"/>
          <a:chOff x="0" y="0"/>
          <a:chExt cx="0" cy="0"/>
        </a:xfrm>
      </p:grpSpPr>
      <p:sp>
        <p:nvSpPr>
          <p:cNvPr id="266" name="Google Shape;266;p29"/>
          <p:cNvSpPr/>
          <p:nvPr/>
        </p:nvSpPr>
        <p:spPr>
          <a:xfrm flipH="1">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267;p29"/>
          <p:cNvSpPr/>
          <p:nvPr/>
        </p:nvSpPr>
        <p:spPr>
          <a:xfrm>
            <a:off x="6161094" y="2728900"/>
            <a:ext cx="2085802" cy="546142"/>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268;p29"/>
          <p:cNvSpPr/>
          <p:nvPr/>
        </p:nvSpPr>
        <p:spPr>
          <a:xfrm>
            <a:off x="7557326" y="476401"/>
            <a:ext cx="789969" cy="286875"/>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269;p29"/>
          <p:cNvSpPr/>
          <p:nvPr/>
        </p:nvSpPr>
        <p:spPr>
          <a:xfrm>
            <a:off x="2055626" y="402875"/>
            <a:ext cx="392977" cy="142695"/>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270;p29"/>
          <p:cNvSpPr/>
          <p:nvPr/>
        </p:nvSpPr>
        <p:spPr>
          <a:xfrm>
            <a:off x="501776" y="2401827"/>
            <a:ext cx="2252056" cy="673686"/>
          </a:xfrm>
          <a:custGeom>
            <a:avLst/>
            <a:gdLst/>
            <a:ahLst/>
            <a:cxnLst/>
            <a:rect l="l" t="t" r="r" b="b"/>
            <a:pathLst>
              <a:path w="62727" h="18763" extrusionOk="0">
                <a:moveTo>
                  <a:pt x="12894" y="1"/>
                </a:moveTo>
                <a:cubicBezTo>
                  <a:pt x="12045" y="1"/>
                  <a:pt x="11147" y="113"/>
                  <a:pt x="10197" y="360"/>
                </a:cubicBezTo>
                <a:cubicBezTo>
                  <a:pt x="0" y="3018"/>
                  <a:pt x="3485" y="14921"/>
                  <a:pt x="3485" y="14921"/>
                </a:cubicBezTo>
                <a:cubicBezTo>
                  <a:pt x="3485" y="14921"/>
                  <a:pt x="54651" y="18762"/>
                  <a:pt x="61851" y="18762"/>
                </a:cubicBezTo>
                <a:cubicBezTo>
                  <a:pt x="62432" y="18762"/>
                  <a:pt x="62727" y="18737"/>
                  <a:pt x="62685" y="18683"/>
                </a:cubicBezTo>
                <a:cubicBezTo>
                  <a:pt x="58699" y="13527"/>
                  <a:pt x="54874" y="12222"/>
                  <a:pt x="52022" y="12222"/>
                </a:cubicBezTo>
                <a:cubicBezTo>
                  <a:pt x="49098" y="12222"/>
                  <a:pt x="47197" y="13595"/>
                  <a:pt x="47197" y="13595"/>
                </a:cubicBezTo>
                <a:cubicBezTo>
                  <a:pt x="47197" y="13595"/>
                  <a:pt x="42518" y="4353"/>
                  <a:pt x="35012" y="3076"/>
                </a:cubicBezTo>
                <a:cubicBezTo>
                  <a:pt x="34190" y="2936"/>
                  <a:pt x="33434" y="2872"/>
                  <a:pt x="32738" y="2872"/>
                </a:cubicBezTo>
                <a:cubicBezTo>
                  <a:pt x="25068" y="2872"/>
                  <a:pt x="24717" y="10646"/>
                  <a:pt x="24717" y="10646"/>
                </a:cubicBezTo>
                <a:cubicBezTo>
                  <a:pt x="24717" y="10646"/>
                  <a:pt x="21164" y="1"/>
                  <a:pt x="128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271;p29"/>
          <p:cNvSpPr txBox="1">
            <a:spLocks noGrp="1"/>
          </p:cNvSpPr>
          <p:nvPr>
            <p:ph type="ctrTitle"/>
          </p:nvPr>
        </p:nvSpPr>
        <p:spPr>
          <a:xfrm>
            <a:off x="1302150" y="1424925"/>
            <a:ext cx="6539700" cy="714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b="1">
                <a:solidFill>
                  <a:schemeClr val="accent4"/>
                </a:solidFill>
                <a:latin typeface="Big Shoulders Text"/>
                <a:ea typeface="Big Shoulders Text"/>
                <a:cs typeface="Big Shoulders Text"/>
                <a:sym typeface="Big Shoulders Text"/>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72" name="Google Shape;272;p29"/>
          <p:cNvSpPr txBox="1">
            <a:spLocks noGrp="1"/>
          </p:cNvSpPr>
          <p:nvPr>
            <p:ph type="subTitle" idx="1"/>
          </p:nvPr>
        </p:nvSpPr>
        <p:spPr>
          <a:xfrm>
            <a:off x="1302150" y="1974625"/>
            <a:ext cx="6539700" cy="42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a:solidFill>
                  <a:schemeClr val="dk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73" name="Google Shape;273;p29"/>
          <p:cNvSpPr txBox="1">
            <a:spLocks noGrp="1"/>
          </p:cNvSpPr>
          <p:nvPr>
            <p:ph type="ctrTitle" idx="2"/>
          </p:nvPr>
        </p:nvSpPr>
        <p:spPr>
          <a:xfrm>
            <a:off x="1302150" y="736275"/>
            <a:ext cx="6539700" cy="579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3000" b="1">
                <a:solidFill>
                  <a:schemeClr val="accent2"/>
                </a:solidFill>
                <a:latin typeface="Big Shoulders Text"/>
                <a:ea typeface="Big Shoulders Text"/>
                <a:cs typeface="Big Shoulders Text"/>
                <a:sym typeface="Big Shoulders Text"/>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74" name="Google Shape;274;p29"/>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DF8B3-2D4D-BA8E-C752-FC45D5E04D22}"/>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7BEBF592-E9E2-4287-AF73-6A5E9A3BEF4E}"/>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81426A81-1EF3-ECAF-859C-D49C708402B5}"/>
              </a:ext>
            </a:extLst>
          </p:cNvPr>
          <p:cNvSpPr>
            <a:spLocks noGrp="1"/>
          </p:cNvSpPr>
          <p:nvPr>
            <p:ph type="dt" sz="half" idx="10"/>
          </p:nvPr>
        </p:nvSpPr>
        <p:spPr/>
        <p:txBody>
          <a:bodyPr/>
          <a:lstStyle/>
          <a:p>
            <a:fld id="{DB15EC57-F93A-445D-8095-589135C01721}" type="datetimeFigureOut">
              <a:rPr lang="en-US" smtClean="0"/>
              <a:t>5/21/2025</a:t>
            </a:fld>
            <a:endParaRPr lang="en-US"/>
          </a:p>
        </p:txBody>
      </p:sp>
      <p:sp>
        <p:nvSpPr>
          <p:cNvPr id="5" name="Footer Placeholder 4">
            <a:extLst>
              <a:ext uri="{FF2B5EF4-FFF2-40B4-BE49-F238E27FC236}">
                <a16:creationId xmlns:a16="http://schemas.microsoft.com/office/drawing/2014/main" id="{508D7CA4-3643-A3FB-5E32-F9C871D870A1}"/>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D8C1525A-0278-21EE-64FE-F60F28DFB300}"/>
              </a:ext>
            </a:extLst>
          </p:cNvPr>
          <p:cNvSpPr>
            <a:spLocks noGrp="1"/>
          </p:cNvSpPr>
          <p:nvPr>
            <p:ph type="sldNum" sz="quarter" idx="12"/>
          </p:nvPr>
        </p:nvSpPr>
        <p:spPr/>
        <p:txBody>
          <a:body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625416174"/>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5DD4D-B9E3-5EE9-662E-D3E77F3567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C75244-128D-7B00-EDF9-4F67A8D552C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CD7725-470D-66F7-49DD-B1624D6F40CB}"/>
              </a:ext>
            </a:extLst>
          </p:cNvPr>
          <p:cNvSpPr>
            <a:spLocks noGrp="1"/>
          </p:cNvSpPr>
          <p:nvPr>
            <p:ph type="dt" sz="half" idx="10"/>
          </p:nvPr>
        </p:nvSpPr>
        <p:spPr/>
        <p:txBody>
          <a:bodyPr/>
          <a:lstStyle/>
          <a:p>
            <a:fld id="{DB15EC57-F93A-445D-8095-589135C01721}" type="datetimeFigureOut">
              <a:rPr lang="en-US" smtClean="0"/>
              <a:t>5/21/2025</a:t>
            </a:fld>
            <a:endParaRPr lang="en-US"/>
          </a:p>
        </p:txBody>
      </p:sp>
      <p:sp>
        <p:nvSpPr>
          <p:cNvPr id="5" name="Footer Placeholder 4">
            <a:extLst>
              <a:ext uri="{FF2B5EF4-FFF2-40B4-BE49-F238E27FC236}">
                <a16:creationId xmlns:a16="http://schemas.microsoft.com/office/drawing/2014/main" id="{73A4F290-C0DF-E11B-12F0-B74CBDDF2CE3}"/>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A13A2837-A1E9-AF5D-009D-CAE53B5B9613}"/>
              </a:ext>
            </a:extLst>
          </p:cNvPr>
          <p:cNvSpPr>
            <a:spLocks noGrp="1"/>
          </p:cNvSpPr>
          <p:nvPr>
            <p:ph type="sldNum" sz="quarter" idx="12"/>
          </p:nvPr>
        </p:nvSpPr>
        <p:spPr/>
        <p:txBody>
          <a:body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1292920639"/>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4C705-340B-3940-BA8C-47762F922C63}"/>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531FA6C7-E558-71F0-3258-083799CECBBA}"/>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DEE6469-C5BE-CECE-250A-856CBEB1E2E9}"/>
              </a:ext>
            </a:extLst>
          </p:cNvPr>
          <p:cNvSpPr>
            <a:spLocks noGrp="1"/>
          </p:cNvSpPr>
          <p:nvPr>
            <p:ph type="dt" sz="half" idx="10"/>
          </p:nvPr>
        </p:nvSpPr>
        <p:spPr/>
        <p:txBody>
          <a:bodyPr/>
          <a:lstStyle/>
          <a:p>
            <a:fld id="{DB15EC57-F93A-445D-8095-589135C01721}" type="datetimeFigureOut">
              <a:rPr lang="en-US" smtClean="0"/>
              <a:t>5/21/2025</a:t>
            </a:fld>
            <a:endParaRPr lang="en-US"/>
          </a:p>
        </p:txBody>
      </p:sp>
      <p:sp>
        <p:nvSpPr>
          <p:cNvPr id="5" name="Footer Placeholder 4">
            <a:extLst>
              <a:ext uri="{FF2B5EF4-FFF2-40B4-BE49-F238E27FC236}">
                <a16:creationId xmlns:a16="http://schemas.microsoft.com/office/drawing/2014/main" id="{92C536C0-6C47-133E-A3FD-459B00F6E3DB}"/>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6D053707-FBB3-2FB8-8C0B-DF6A8BD99F65}"/>
              </a:ext>
            </a:extLst>
          </p:cNvPr>
          <p:cNvSpPr>
            <a:spLocks noGrp="1"/>
          </p:cNvSpPr>
          <p:nvPr>
            <p:ph type="sldNum" sz="quarter" idx="12"/>
          </p:nvPr>
        </p:nvSpPr>
        <p:spPr/>
        <p:txBody>
          <a:body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1728228219"/>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96439-D622-D750-2B2F-2CE8E88236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EE858E-FD5B-2C5D-4A04-3CB1007D35A4}"/>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A14C94A-5351-1F16-AFE0-C9FF5B8B5557}"/>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12F9AAC-8B8E-A2F9-0644-712577B274FA}"/>
              </a:ext>
            </a:extLst>
          </p:cNvPr>
          <p:cNvSpPr>
            <a:spLocks noGrp="1"/>
          </p:cNvSpPr>
          <p:nvPr>
            <p:ph type="dt" sz="half" idx="10"/>
          </p:nvPr>
        </p:nvSpPr>
        <p:spPr/>
        <p:txBody>
          <a:bodyPr/>
          <a:lstStyle/>
          <a:p>
            <a:fld id="{DB15EC57-F93A-445D-8095-589135C01721}" type="datetimeFigureOut">
              <a:rPr lang="en-US" smtClean="0"/>
              <a:t>5/21/2025</a:t>
            </a:fld>
            <a:endParaRPr lang="en-US"/>
          </a:p>
        </p:txBody>
      </p:sp>
      <p:sp>
        <p:nvSpPr>
          <p:cNvPr id="6" name="Footer Placeholder 5">
            <a:extLst>
              <a:ext uri="{FF2B5EF4-FFF2-40B4-BE49-F238E27FC236}">
                <a16:creationId xmlns:a16="http://schemas.microsoft.com/office/drawing/2014/main" id="{7FCB7529-60E0-502A-6B5D-8B8D149AF480}"/>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8186BFFB-C67B-A466-A21C-672C50D27D6E}"/>
              </a:ext>
            </a:extLst>
          </p:cNvPr>
          <p:cNvSpPr>
            <a:spLocks noGrp="1"/>
          </p:cNvSpPr>
          <p:nvPr>
            <p:ph type="sldNum" sz="quarter" idx="12"/>
          </p:nvPr>
        </p:nvSpPr>
        <p:spPr/>
        <p:txBody>
          <a:body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1271249803"/>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A2BB4-A8F4-F85E-A86B-84E17180AC07}"/>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87DD7F-916E-F660-3F02-B1404F00F131}"/>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6DC139B3-75E7-925C-1EAD-0C78060D8B1C}"/>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9B253C-C839-25E5-8F6F-8AF3EA2D527D}"/>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D9F0A419-B865-2A44-84E5-B759D8ADC6CE}"/>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623EF83-E11A-CCCD-9A75-36DAD16BDD3E}"/>
              </a:ext>
            </a:extLst>
          </p:cNvPr>
          <p:cNvSpPr>
            <a:spLocks noGrp="1"/>
          </p:cNvSpPr>
          <p:nvPr>
            <p:ph type="dt" sz="half" idx="10"/>
          </p:nvPr>
        </p:nvSpPr>
        <p:spPr/>
        <p:txBody>
          <a:bodyPr/>
          <a:lstStyle/>
          <a:p>
            <a:fld id="{DB15EC57-F93A-445D-8095-589135C01721}" type="datetimeFigureOut">
              <a:rPr lang="en-US" smtClean="0"/>
              <a:t>5/21/2025</a:t>
            </a:fld>
            <a:endParaRPr lang="en-US"/>
          </a:p>
        </p:txBody>
      </p:sp>
      <p:sp>
        <p:nvSpPr>
          <p:cNvPr id="8" name="Footer Placeholder 7">
            <a:extLst>
              <a:ext uri="{FF2B5EF4-FFF2-40B4-BE49-F238E27FC236}">
                <a16:creationId xmlns:a16="http://schemas.microsoft.com/office/drawing/2014/main" id="{5E947BE9-E671-A8FB-000E-F100103B968A}"/>
              </a:ext>
            </a:extLst>
          </p:cNvPr>
          <p:cNvSpPr>
            <a:spLocks noGrp="1"/>
          </p:cNvSpPr>
          <p:nvPr>
            <p:ph type="ftr" sz="quarter" idx="11"/>
          </p:nvPr>
        </p:nvSpPr>
        <p:spPr/>
        <p:txBody>
          <a:bodyPr/>
          <a:lstStyle/>
          <a:p>
            <a:r>
              <a:rPr lang="en-US"/>
              <a:t>Presentation title</a:t>
            </a:r>
            <a:endParaRPr lang="en-US" dirty="0"/>
          </a:p>
        </p:txBody>
      </p:sp>
      <p:sp>
        <p:nvSpPr>
          <p:cNvPr id="9" name="Slide Number Placeholder 8">
            <a:extLst>
              <a:ext uri="{FF2B5EF4-FFF2-40B4-BE49-F238E27FC236}">
                <a16:creationId xmlns:a16="http://schemas.microsoft.com/office/drawing/2014/main" id="{D73AA2D0-D3C5-73C6-DAFA-A72AB2CD0A2C}"/>
              </a:ext>
            </a:extLst>
          </p:cNvPr>
          <p:cNvSpPr>
            <a:spLocks noGrp="1"/>
          </p:cNvSpPr>
          <p:nvPr>
            <p:ph type="sldNum" sz="quarter" idx="12"/>
          </p:nvPr>
        </p:nvSpPr>
        <p:spPr/>
        <p:txBody>
          <a:body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3315375502"/>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07DD0-3E39-B681-0EF2-C40F710156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CC6C215-5659-4317-CB20-9DF4F0013EF2}"/>
              </a:ext>
            </a:extLst>
          </p:cNvPr>
          <p:cNvSpPr>
            <a:spLocks noGrp="1"/>
          </p:cNvSpPr>
          <p:nvPr>
            <p:ph type="dt" sz="half" idx="10"/>
          </p:nvPr>
        </p:nvSpPr>
        <p:spPr/>
        <p:txBody>
          <a:bodyPr/>
          <a:lstStyle/>
          <a:p>
            <a:fld id="{DB15EC57-F93A-445D-8095-589135C01721}" type="datetimeFigureOut">
              <a:rPr lang="en-US" smtClean="0"/>
              <a:t>5/21/2025</a:t>
            </a:fld>
            <a:endParaRPr lang="en-US"/>
          </a:p>
        </p:txBody>
      </p:sp>
      <p:sp>
        <p:nvSpPr>
          <p:cNvPr id="4" name="Footer Placeholder 3">
            <a:extLst>
              <a:ext uri="{FF2B5EF4-FFF2-40B4-BE49-F238E27FC236}">
                <a16:creationId xmlns:a16="http://schemas.microsoft.com/office/drawing/2014/main" id="{DCB51520-7D9F-5939-1748-FD3E81E3DA7B}"/>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9CA7A78A-80F9-710B-6A35-F0FAE76FF744}"/>
              </a:ext>
            </a:extLst>
          </p:cNvPr>
          <p:cNvSpPr>
            <a:spLocks noGrp="1"/>
          </p:cNvSpPr>
          <p:nvPr>
            <p:ph type="sldNum" sz="quarter" idx="12"/>
          </p:nvPr>
        </p:nvSpPr>
        <p:spPr/>
        <p:txBody>
          <a:body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2698169994"/>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B5411C-7730-DD88-F0D4-9EC517AE9F69}"/>
              </a:ext>
            </a:extLst>
          </p:cNvPr>
          <p:cNvSpPr>
            <a:spLocks noGrp="1"/>
          </p:cNvSpPr>
          <p:nvPr>
            <p:ph type="dt" sz="half" idx="10"/>
          </p:nvPr>
        </p:nvSpPr>
        <p:spPr/>
        <p:txBody>
          <a:bodyPr/>
          <a:lstStyle/>
          <a:p>
            <a:fld id="{DB15EC57-F93A-445D-8095-589135C01721}" type="datetimeFigureOut">
              <a:rPr lang="en-US" smtClean="0"/>
              <a:t>5/21/2025</a:t>
            </a:fld>
            <a:endParaRPr lang="en-US"/>
          </a:p>
        </p:txBody>
      </p:sp>
      <p:sp>
        <p:nvSpPr>
          <p:cNvPr id="3" name="Footer Placeholder 2">
            <a:extLst>
              <a:ext uri="{FF2B5EF4-FFF2-40B4-BE49-F238E27FC236}">
                <a16:creationId xmlns:a16="http://schemas.microsoft.com/office/drawing/2014/main" id="{787648A7-FEB6-450C-8FDC-7EE274EE6991}"/>
              </a:ext>
            </a:extLst>
          </p:cNvPr>
          <p:cNvSpPr>
            <a:spLocks noGrp="1"/>
          </p:cNvSpPr>
          <p:nvPr>
            <p:ph type="ftr" sz="quarter" idx="11"/>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6AA55E6A-B0CF-BFD8-F25E-2734BAFED4A9}"/>
              </a:ext>
            </a:extLst>
          </p:cNvPr>
          <p:cNvSpPr>
            <a:spLocks noGrp="1"/>
          </p:cNvSpPr>
          <p:nvPr>
            <p:ph type="sldNum" sz="quarter" idx="12"/>
          </p:nvPr>
        </p:nvSpPr>
        <p:spPr/>
        <p:txBody>
          <a:body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464378762"/>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405A9-ECA7-5E00-645F-BE5D88895699}"/>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B5F0A6E5-DE59-A81B-B408-E0CF70A60D32}"/>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389029-193C-B429-2127-782C232A4FDA}"/>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B9B5625-AF20-8844-084F-E5B2CF0ABE15}"/>
              </a:ext>
            </a:extLst>
          </p:cNvPr>
          <p:cNvSpPr>
            <a:spLocks noGrp="1"/>
          </p:cNvSpPr>
          <p:nvPr>
            <p:ph type="dt" sz="half" idx="10"/>
          </p:nvPr>
        </p:nvSpPr>
        <p:spPr/>
        <p:txBody>
          <a:bodyPr/>
          <a:lstStyle/>
          <a:p>
            <a:fld id="{DB15EC57-F93A-445D-8095-589135C01721}" type="datetimeFigureOut">
              <a:rPr lang="en-US" smtClean="0"/>
              <a:t>5/21/2025</a:t>
            </a:fld>
            <a:endParaRPr lang="en-US"/>
          </a:p>
        </p:txBody>
      </p:sp>
      <p:sp>
        <p:nvSpPr>
          <p:cNvPr id="6" name="Footer Placeholder 5">
            <a:extLst>
              <a:ext uri="{FF2B5EF4-FFF2-40B4-BE49-F238E27FC236}">
                <a16:creationId xmlns:a16="http://schemas.microsoft.com/office/drawing/2014/main" id="{304CE7BF-FAF8-6227-4A62-61550F71C8A3}"/>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3938260F-7F90-E0F8-FF2F-5A3F7CFAE918}"/>
              </a:ext>
            </a:extLst>
          </p:cNvPr>
          <p:cNvSpPr>
            <a:spLocks noGrp="1"/>
          </p:cNvSpPr>
          <p:nvPr>
            <p:ph type="sldNum" sz="quarter" idx="12"/>
          </p:nvPr>
        </p:nvSpPr>
        <p:spPr/>
        <p:txBody>
          <a:body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3844171936"/>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F5077-0D0D-9CF1-06AC-C944FC7D601F}"/>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577E7BC4-4C78-3948-A853-FEC79E567B60}"/>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4BCD63B7-CCAA-46DA-DF0D-D6FBAFD2F042}"/>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1028EB1-C52E-4E3B-8505-0CE5394413E7}"/>
              </a:ext>
            </a:extLst>
          </p:cNvPr>
          <p:cNvSpPr>
            <a:spLocks noGrp="1"/>
          </p:cNvSpPr>
          <p:nvPr>
            <p:ph type="dt" sz="half" idx="10"/>
          </p:nvPr>
        </p:nvSpPr>
        <p:spPr/>
        <p:txBody>
          <a:bodyPr/>
          <a:lstStyle/>
          <a:p>
            <a:fld id="{DB15EC57-F93A-445D-8095-589135C01721}" type="datetimeFigureOut">
              <a:rPr lang="en-US" smtClean="0"/>
              <a:t>5/21/2025</a:t>
            </a:fld>
            <a:endParaRPr lang="en-US"/>
          </a:p>
        </p:txBody>
      </p:sp>
      <p:sp>
        <p:nvSpPr>
          <p:cNvPr id="6" name="Footer Placeholder 5">
            <a:extLst>
              <a:ext uri="{FF2B5EF4-FFF2-40B4-BE49-F238E27FC236}">
                <a16:creationId xmlns:a16="http://schemas.microsoft.com/office/drawing/2014/main" id="{6370CCBB-4030-CEE9-B035-C2A77E9CAD99}"/>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027A6460-A6D0-6C34-5BE8-9F2B42D5667B}"/>
              </a:ext>
            </a:extLst>
          </p:cNvPr>
          <p:cNvSpPr>
            <a:spLocks noGrp="1"/>
          </p:cNvSpPr>
          <p:nvPr>
            <p:ph type="sldNum" sz="quarter" idx="12"/>
          </p:nvPr>
        </p:nvSpPr>
        <p:spPr/>
        <p:txBody>
          <a:body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3786429435"/>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9F247-79B2-D2CF-46F2-39CD6CD02A9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4CC755B-1EA3-A2D6-B784-823533D9E8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D3FFEA-042E-73A8-0754-5901ED1BF943}"/>
              </a:ext>
            </a:extLst>
          </p:cNvPr>
          <p:cNvSpPr>
            <a:spLocks noGrp="1"/>
          </p:cNvSpPr>
          <p:nvPr>
            <p:ph type="dt" sz="half" idx="10"/>
          </p:nvPr>
        </p:nvSpPr>
        <p:spPr/>
        <p:txBody>
          <a:bodyPr/>
          <a:lstStyle/>
          <a:p>
            <a:fld id="{DB15EC57-F93A-445D-8095-589135C01721}" type="datetimeFigureOut">
              <a:rPr lang="en-US" smtClean="0"/>
              <a:t>5/21/2025</a:t>
            </a:fld>
            <a:endParaRPr lang="en-US"/>
          </a:p>
        </p:txBody>
      </p:sp>
      <p:sp>
        <p:nvSpPr>
          <p:cNvPr id="5" name="Footer Placeholder 4">
            <a:extLst>
              <a:ext uri="{FF2B5EF4-FFF2-40B4-BE49-F238E27FC236}">
                <a16:creationId xmlns:a16="http://schemas.microsoft.com/office/drawing/2014/main" id="{F98D273D-DCDF-1FDE-0AC0-61A30A8AC494}"/>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BF1CAFE6-E443-0E6D-3ECF-9B0DDE5B2D3A}"/>
              </a:ext>
            </a:extLst>
          </p:cNvPr>
          <p:cNvSpPr>
            <a:spLocks noGrp="1"/>
          </p:cNvSpPr>
          <p:nvPr>
            <p:ph type="sldNum" sz="quarter" idx="12"/>
          </p:nvPr>
        </p:nvSpPr>
        <p:spPr/>
        <p:txBody>
          <a:body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161399271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5"/>
        <p:cNvGrpSpPr/>
        <p:nvPr/>
      </p:nvGrpSpPr>
      <p:grpSpPr>
        <a:xfrm>
          <a:off x="0" y="0"/>
          <a:ext cx="0" cy="0"/>
          <a:chOff x="0" y="0"/>
          <a:chExt cx="0" cy="0"/>
        </a:xfrm>
      </p:grpSpPr>
      <p:sp>
        <p:nvSpPr>
          <p:cNvPr id="276" name="Google Shape;276;p30"/>
          <p:cNvSpPr/>
          <p:nvPr/>
        </p:nvSpPr>
        <p:spPr>
          <a:xfrm>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77" name="Google Shape;277;p30"/>
          <p:cNvGrpSpPr/>
          <p:nvPr/>
        </p:nvGrpSpPr>
        <p:grpSpPr>
          <a:xfrm>
            <a:off x="563600" y="405240"/>
            <a:ext cx="8016600" cy="830975"/>
            <a:chOff x="563600" y="366625"/>
            <a:chExt cx="8016600" cy="830975"/>
          </a:xfrm>
        </p:grpSpPr>
        <p:sp>
          <p:nvSpPr>
            <p:cNvPr id="278" name="Google Shape;278;p30"/>
            <p:cNvSpPr/>
            <p:nvPr/>
          </p:nvSpPr>
          <p:spPr>
            <a:xfrm rot="10800000">
              <a:off x="4411200" y="919500"/>
              <a:ext cx="321600" cy="278100"/>
            </a:xfrm>
            <a:prstGeom prst="triangle">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9" name="Google Shape;279;p30"/>
            <p:cNvSpPr/>
            <p:nvPr/>
          </p:nvSpPr>
          <p:spPr>
            <a:xfrm rot="-5400000" flipH="1">
              <a:off x="4278050" y="-3347825"/>
              <a:ext cx="587700" cy="8016600"/>
            </a:xfrm>
            <a:prstGeom prst="roundRect">
              <a:avLst>
                <a:gd name="adj" fmla="val 1666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80" name="Google Shape;280;p30"/>
          <p:cNvGrpSpPr/>
          <p:nvPr/>
        </p:nvGrpSpPr>
        <p:grpSpPr>
          <a:xfrm>
            <a:off x="185025" y="192425"/>
            <a:ext cx="8710800" cy="4863399"/>
            <a:chOff x="185025" y="192425"/>
            <a:chExt cx="8710800" cy="4863399"/>
          </a:xfrm>
        </p:grpSpPr>
        <p:sp>
          <p:nvSpPr>
            <p:cNvPr id="281" name="Google Shape;281;p30"/>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 name="Google Shape;282;p30"/>
            <p:cNvSpPr/>
            <p:nvPr/>
          </p:nvSpPr>
          <p:spPr>
            <a:xfrm rot="328127">
              <a:off x="7273006" y="721267"/>
              <a:ext cx="1524832" cy="399277"/>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283;p30"/>
            <p:cNvSpPr/>
            <p:nvPr/>
          </p:nvSpPr>
          <p:spPr>
            <a:xfrm>
              <a:off x="185025" y="4681429"/>
              <a:ext cx="1030937" cy="374396"/>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84" name="Google Shape;284;p30"/>
          <p:cNvSpPr txBox="1">
            <a:spLocks noGrp="1"/>
          </p:cNvSpPr>
          <p:nvPr>
            <p:ph type="title"/>
          </p:nvPr>
        </p:nvSpPr>
        <p:spPr>
          <a:xfrm>
            <a:off x="5106925" y="2141999"/>
            <a:ext cx="3317100" cy="901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31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endParaRPr/>
          </a:p>
        </p:txBody>
      </p:sp>
      <p:sp>
        <p:nvSpPr>
          <p:cNvPr id="285" name="Google Shape;285;p30"/>
          <p:cNvSpPr txBox="1">
            <a:spLocks noGrp="1"/>
          </p:cNvSpPr>
          <p:nvPr>
            <p:ph type="body" idx="1"/>
          </p:nvPr>
        </p:nvSpPr>
        <p:spPr>
          <a:xfrm>
            <a:off x="5106925" y="3268212"/>
            <a:ext cx="3317100" cy="1338000"/>
          </a:xfrm>
          <a:prstGeom prst="rect">
            <a:avLst/>
          </a:prstGeom>
        </p:spPr>
        <p:txBody>
          <a:bodyPr spcFirstLastPara="1" wrap="square" lIns="91425" tIns="91425" rIns="91425" bIns="91425" anchor="t" anchorCtr="0">
            <a:noAutofit/>
          </a:bodyPr>
          <a:lstStyle>
            <a:lvl1pPr marL="457200" lvl="0" indent="-304800" algn="r" rtl="0">
              <a:lnSpc>
                <a:spcPct val="100000"/>
              </a:lnSpc>
              <a:spcBef>
                <a:spcPts val="0"/>
              </a:spcBef>
              <a:spcAft>
                <a:spcPts val="0"/>
              </a:spcAft>
              <a:buSzPts val="1200"/>
              <a:buChar char="●"/>
              <a:defRPr sz="1600">
                <a:latin typeface="Didact Gothic"/>
                <a:ea typeface="Didact Gothic"/>
                <a:cs typeface="Didact Gothic"/>
                <a:sym typeface="Didact Gothic"/>
              </a:defRPr>
            </a:lvl1pPr>
            <a:lvl2pPr marL="914400" lvl="1" indent="-304800" algn="r" rtl="0">
              <a:spcBef>
                <a:spcPts val="1600"/>
              </a:spcBef>
              <a:spcAft>
                <a:spcPts val="0"/>
              </a:spcAft>
              <a:buSzPts val="1200"/>
              <a:buChar char="○"/>
              <a:defRPr sz="1200"/>
            </a:lvl2pPr>
            <a:lvl3pPr marL="1371600" lvl="2" indent="-304800" algn="r" rtl="0">
              <a:spcBef>
                <a:spcPts val="1600"/>
              </a:spcBef>
              <a:spcAft>
                <a:spcPts val="0"/>
              </a:spcAft>
              <a:buSzPts val="1200"/>
              <a:buChar char="■"/>
              <a:defRPr sz="1200"/>
            </a:lvl3pPr>
            <a:lvl4pPr marL="1828800" lvl="3" indent="-304800" algn="r" rtl="0">
              <a:spcBef>
                <a:spcPts val="1600"/>
              </a:spcBef>
              <a:spcAft>
                <a:spcPts val="0"/>
              </a:spcAft>
              <a:buSzPts val="1200"/>
              <a:buChar char="●"/>
              <a:defRPr sz="1200"/>
            </a:lvl4pPr>
            <a:lvl5pPr marL="2286000" lvl="4" indent="-304800" algn="r" rtl="0">
              <a:spcBef>
                <a:spcPts val="1600"/>
              </a:spcBef>
              <a:spcAft>
                <a:spcPts val="0"/>
              </a:spcAft>
              <a:buSzPts val="1200"/>
              <a:buChar char="○"/>
              <a:defRPr sz="1200"/>
            </a:lvl5pPr>
            <a:lvl6pPr marL="2743200" lvl="5" indent="-304800" algn="r" rtl="0">
              <a:spcBef>
                <a:spcPts val="1600"/>
              </a:spcBef>
              <a:spcAft>
                <a:spcPts val="0"/>
              </a:spcAft>
              <a:buSzPts val="1200"/>
              <a:buChar char="■"/>
              <a:defRPr sz="1200"/>
            </a:lvl6pPr>
            <a:lvl7pPr marL="3200400" lvl="6" indent="-304800" algn="r" rtl="0">
              <a:spcBef>
                <a:spcPts val="1600"/>
              </a:spcBef>
              <a:spcAft>
                <a:spcPts val="0"/>
              </a:spcAft>
              <a:buSzPts val="1200"/>
              <a:buChar char="●"/>
              <a:defRPr sz="1200"/>
            </a:lvl7pPr>
            <a:lvl8pPr marL="3657600" lvl="7" indent="-304800" algn="r" rtl="0">
              <a:spcBef>
                <a:spcPts val="1600"/>
              </a:spcBef>
              <a:spcAft>
                <a:spcPts val="0"/>
              </a:spcAft>
              <a:buSzPts val="1200"/>
              <a:buChar char="○"/>
              <a:defRPr sz="1200"/>
            </a:lvl8pPr>
            <a:lvl9pPr marL="4114800" lvl="8" indent="-304800" algn="r" rtl="0">
              <a:spcBef>
                <a:spcPts val="1600"/>
              </a:spcBef>
              <a:spcAft>
                <a:spcPts val="1600"/>
              </a:spcAft>
              <a:buSzPts val="1200"/>
              <a:buChar char="■"/>
              <a:defRPr sz="1200"/>
            </a:lvl9pPr>
          </a:lstStyle>
          <a:p>
            <a:endParaRPr/>
          </a:p>
        </p:txBody>
      </p:sp>
      <p:sp>
        <p:nvSpPr>
          <p:cNvPr id="286" name="Google Shape;286;p30"/>
          <p:cNvSpPr txBox="1">
            <a:spLocks noGrp="1"/>
          </p:cNvSpPr>
          <p:nvPr>
            <p:ph type="title" idx="2"/>
          </p:nvPr>
        </p:nvSpPr>
        <p:spPr>
          <a:xfrm>
            <a:off x="1126500" y="572125"/>
            <a:ext cx="6890100" cy="273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60AB5E-6AAF-E2E2-117A-3586B0B96D60}"/>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BEE09D6-2936-B383-72BC-F1A44256E0DA}"/>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1EDAE3-39B8-AC13-EBA8-C9073BAD63FF}"/>
              </a:ext>
            </a:extLst>
          </p:cNvPr>
          <p:cNvSpPr>
            <a:spLocks noGrp="1"/>
          </p:cNvSpPr>
          <p:nvPr>
            <p:ph type="dt" sz="half" idx="10"/>
          </p:nvPr>
        </p:nvSpPr>
        <p:spPr/>
        <p:txBody>
          <a:bodyPr/>
          <a:lstStyle/>
          <a:p>
            <a:fld id="{DB15EC57-F93A-445D-8095-589135C01721}" type="datetimeFigureOut">
              <a:rPr lang="en-US" smtClean="0"/>
              <a:t>5/21/2025</a:t>
            </a:fld>
            <a:endParaRPr lang="en-US"/>
          </a:p>
        </p:txBody>
      </p:sp>
      <p:sp>
        <p:nvSpPr>
          <p:cNvPr id="5" name="Footer Placeholder 4">
            <a:extLst>
              <a:ext uri="{FF2B5EF4-FFF2-40B4-BE49-F238E27FC236}">
                <a16:creationId xmlns:a16="http://schemas.microsoft.com/office/drawing/2014/main" id="{BF681D01-3A55-A79C-3F5E-84B23518E71F}"/>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4A5F8FB2-8404-1131-6A45-7748428E3A7C}"/>
              </a:ext>
            </a:extLst>
          </p:cNvPr>
          <p:cNvSpPr>
            <a:spLocks noGrp="1"/>
          </p:cNvSpPr>
          <p:nvPr>
            <p:ph type="sldNum" sz="quarter" idx="12"/>
          </p:nvPr>
        </p:nvSpPr>
        <p:spPr/>
        <p:txBody>
          <a:body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4134010361"/>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8" name="Title Placeholder 4">
            <a:extLst>
              <a:ext uri="{FF2B5EF4-FFF2-40B4-BE49-F238E27FC236}">
                <a16:creationId xmlns:a16="http://schemas.microsoft.com/office/drawing/2014/main" id="{F73BF8E3-2426-5D65-6582-D4B03C765A5D}"/>
              </a:ext>
            </a:extLst>
          </p:cNvPr>
          <p:cNvSpPr>
            <a:spLocks noGrp="1"/>
          </p:cNvSpPr>
          <p:nvPr>
            <p:ph type="title"/>
          </p:nvPr>
        </p:nvSpPr>
        <p:spPr>
          <a:xfrm>
            <a:off x="5032883" y="1512435"/>
            <a:ext cx="3330891" cy="2081893"/>
          </a:xfrm>
          <a:prstGeom prst="rect">
            <a:avLst/>
          </a:prstGeom>
        </p:spPr>
        <p:txBody>
          <a:bodyPr vert="horz" lIns="91440" tIns="45720" rIns="91440" bIns="45720" rtlCol="0" anchor="ctr">
            <a:noAutofit/>
          </a:bodyPr>
          <a:lstStyle>
            <a:lvl1pPr>
              <a:defRPr>
                <a:solidFill>
                  <a:schemeClr val="accent6"/>
                </a:solidFill>
              </a:defRPr>
            </a:lvl1pPr>
          </a:lstStyle>
          <a:p>
            <a:r>
              <a:rPr lang="en-US"/>
              <a:t>Click to edit Master title style</a:t>
            </a:r>
            <a:endParaRPr lang="en-US" dirty="0"/>
          </a:p>
        </p:txBody>
      </p:sp>
      <p:sp>
        <p:nvSpPr>
          <p:cNvPr id="18" name="Hexagon 17">
            <a:extLst>
              <a:ext uri="{FF2B5EF4-FFF2-40B4-BE49-F238E27FC236}">
                <a16:creationId xmlns:a16="http://schemas.microsoft.com/office/drawing/2014/main" id="{ADF8D8A3-175E-9A50-A98B-3766DAAB5EE2}"/>
              </a:ext>
            </a:extLst>
          </p:cNvPr>
          <p:cNvSpPr/>
          <p:nvPr userDrawn="1"/>
        </p:nvSpPr>
        <p:spPr>
          <a:xfrm rot="5400000">
            <a:off x="981174" y="1503729"/>
            <a:ext cx="2695194" cy="2160270"/>
          </a:xfrm>
          <a:prstGeom prst="hexagon">
            <a:avLst>
              <a:gd name="adj" fmla="val 31211"/>
              <a:gd name="vf" fmla="val 11547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50" dirty="0">
              <a:solidFill>
                <a:schemeClr val="accent6"/>
              </a:solidFill>
            </a:endParaRPr>
          </a:p>
        </p:txBody>
      </p:sp>
      <p:sp>
        <p:nvSpPr>
          <p:cNvPr id="11" name="Text 47" descr="Click icon to add picture">
            <a:extLst>
              <a:ext uri="{FF2B5EF4-FFF2-40B4-BE49-F238E27FC236}">
                <a16:creationId xmlns:a16="http://schemas.microsoft.com/office/drawing/2014/main" id="{B264F104-ED4D-9A7F-E598-295893E05B7F}"/>
              </a:ext>
            </a:extLst>
          </p:cNvPr>
          <p:cNvSpPr>
            <a:spLocks noGrp="1"/>
          </p:cNvSpPr>
          <p:nvPr>
            <p:ph type="body" sz="quarter" idx="28" hasCustomPrompt="1"/>
          </p:nvPr>
        </p:nvSpPr>
        <p:spPr>
          <a:xfrm>
            <a:off x="1739426" y="2183836"/>
            <a:ext cx="1177959" cy="803122"/>
          </a:xfrm>
          <a:prstGeom prst="rect">
            <a:avLst/>
          </a:prstGeom>
        </p:spPr>
        <p:txBody>
          <a:bodyPr>
            <a:noAutofit/>
          </a:bodyPr>
          <a:lstStyle>
            <a:lvl1pPr marL="0" indent="0" algn="ctr">
              <a:lnSpc>
                <a:spcPct val="113000"/>
              </a:lnSpc>
              <a:buNone/>
              <a:defRPr sz="1350" b="1" cap="all" baseline="0">
                <a:solidFill>
                  <a:schemeClr val="accent6"/>
                </a:solidFill>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17" name="Picture Placeholder 16">
            <a:extLst>
              <a:ext uri="{FF2B5EF4-FFF2-40B4-BE49-F238E27FC236}">
                <a16:creationId xmlns:a16="http://schemas.microsoft.com/office/drawing/2014/main" id="{7A084A88-6A62-9495-6CFE-1127D5CAAAB2}"/>
              </a:ext>
            </a:extLst>
          </p:cNvPr>
          <p:cNvSpPr>
            <a:spLocks noGrp="1"/>
          </p:cNvSpPr>
          <p:nvPr>
            <p:ph type="pic" sz="quarter" idx="47"/>
          </p:nvPr>
        </p:nvSpPr>
        <p:spPr>
          <a:xfrm>
            <a:off x="436282" y="416736"/>
            <a:ext cx="3784247" cy="4337322"/>
          </a:xfrm>
          <a:custGeom>
            <a:avLst/>
            <a:gdLst>
              <a:gd name="connsiteX0" fmla="*/ 2523318 w 5045662"/>
              <a:gd name="connsiteY0" fmla="*/ 1092708 h 5783096"/>
              <a:gd name="connsiteX1" fmla="*/ 1083139 w 5045662"/>
              <a:gd name="connsiteY1" fmla="*/ 1991697 h 5783096"/>
              <a:gd name="connsiteX2" fmla="*/ 1083139 w 5045662"/>
              <a:gd name="connsiteY2" fmla="*/ 3787311 h 5783096"/>
              <a:gd name="connsiteX3" fmla="*/ 2523318 w 5045662"/>
              <a:gd name="connsiteY3" fmla="*/ 4686300 h 5783096"/>
              <a:gd name="connsiteX4" fmla="*/ 3963497 w 5045662"/>
              <a:gd name="connsiteY4" fmla="*/ 3787311 h 5783096"/>
              <a:gd name="connsiteX5" fmla="*/ 3963497 w 5045662"/>
              <a:gd name="connsiteY5" fmla="*/ 1991697 h 5783096"/>
              <a:gd name="connsiteX6" fmla="*/ 2470122 w 5045662"/>
              <a:gd name="connsiteY6" fmla="*/ 0 h 5783096"/>
              <a:gd name="connsiteX7" fmla="*/ 5037208 w 5045662"/>
              <a:gd name="connsiteY7" fmla="*/ 1458369 h 5783096"/>
              <a:gd name="connsiteX8" fmla="*/ 5045662 w 5045662"/>
              <a:gd name="connsiteY8" fmla="*/ 4339769 h 5783096"/>
              <a:gd name="connsiteX9" fmla="*/ 2561576 w 5045662"/>
              <a:gd name="connsiteY9" fmla="*/ 5783096 h 5783096"/>
              <a:gd name="connsiteX10" fmla="*/ 24164 w 5045662"/>
              <a:gd name="connsiteY10" fmla="*/ 4354881 h 5783096"/>
              <a:gd name="connsiteX11" fmla="*/ 0 w 5045662"/>
              <a:gd name="connsiteY11" fmla="*/ 1453765 h 5783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45662" h="5783096">
                <a:moveTo>
                  <a:pt x="2523318" y="1092708"/>
                </a:moveTo>
                <a:lnTo>
                  <a:pt x="1083139" y="1991697"/>
                </a:lnTo>
                <a:lnTo>
                  <a:pt x="1083139" y="3787311"/>
                </a:lnTo>
                <a:lnTo>
                  <a:pt x="2523318" y="4686300"/>
                </a:lnTo>
                <a:lnTo>
                  <a:pt x="3963497" y="3787311"/>
                </a:lnTo>
                <a:lnTo>
                  <a:pt x="3963497" y="1991697"/>
                </a:lnTo>
                <a:close/>
                <a:moveTo>
                  <a:pt x="2470122" y="0"/>
                </a:moveTo>
                <a:lnTo>
                  <a:pt x="5037208" y="1458369"/>
                </a:lnTo>
                <a:cubicBezTo>
                  <a:pt x="5040026" y="2418836"/>
                  <a:pt x="5042844" y="3379302"/>
                  <a:pt x="5045662" y="4339769"/>
                </a:cubicBezTo>
                <a:lnTo>
                  <a:pt x="2561576" y="5783096"/>
                </a:lnTo>
                <a:lnTo>
                  <a:pt x="24164" y="4354881"/>
                </a:lnTo>
                <a:lnTo>
                  <a:pt x="0" y="1453765"/>
                </a:lnTo>
                <a:close/>
              </a:path>
            </a:pathLst>
          </a:custGeom>
        </p:spPr>
        <p:txBody>
          <a:bodyPr wrap="square" tIns="457200">
            <a:noAutofit/>
          </a:bodyPr>
          <a:lstStyle>
            <a:lvl1pPr marL="0" indent="0" algn="ctr">
              <a:buNone/>
              <a:defRPr>
                <a:solidFill>
                  <a:schemeClr val="accent6"/>
                </a:solidFill>
              </a:defRPr>
            </a:lvl1pPr>
          </a:lstStyle>
          <a:p>
            <a:r>
              <a:rPr lang="en-US"/>
              <a:t>Click icon to add picture</a:t>
            </a:r>
            <a:endParaRPr lang="en-US" dirty="0"/>
          </a:p>
        </p:txBody>
      </p:sp>
    </p:spTree>
    <p:extLst>
      <p:ext uri="{BB962C8B-B14F-4D97-AF65-F5344CB8AC3E}">
        <p14:creationId xmlns:p14="http://schemas.microsoft.com/office/powerpoint/2010/main" val="42804230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solidFill>
          <a:schemeClr val="accent3">
            <a:alpha val="20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C2501B-DEA6-190E-3633-E32F635B7CE1}"/>
              </a:ext>
            </a:extLst>
          </p:cNvPr>
          <p:cNvSpPr>
            <a:spLocks noGrp="1"/>
          </p:cNvSpPr>
          <p:nvPr>
            <p:ph type="title"/>
          </p:nvPr>
        </p:nvSpPr>
        <p:spPr>
          <a:xfrm>
            <a:off x="1113573" y="1490195"/>
            <a:ext cx="3943345" cy="1543081"/>
          </a:xfrm>
        </p:spPr>
        <p:txBody>
          <a:bodyPr>
            <a:noAutofit/>
          </a:bodyPr>
          <a:lstStyle/>
          <a:p>
            <a:r>
              <a:rPr lang="en-US" noProof="0"/>
              <a:t>Click to edit Master title style</a:t>
            </a:r>
            <a:endParaRPr lang="en-US" noProof="0" dirty="0"/>
          </a:p>
        </p:txBody>
      </p:sp>
      <p:cxnSp>
        <p:nvCxnSpPr>
          <p:cNvPr id="24" name="Straight Connector 2">
            <a:extLst>
              <a:ext uri="{FF2B5EF4-FFF2-40B4-BE49-F238E27FC236}">
                <a16:creationId xmlns:a16="http://schemas.microsoft.com/office/drawing/2014/main" id="{F1FCCFDB-D985-4322-AC87-F69214893708}"/>
              </a:ext>
            </a:extLst>
          </p:cNvPr>
          <p:cNvCxnSpPr/>
          <p:nvPr userDrawn="1"/>
        </p:nvCxnSpPr>
        <p:spPr>
          <a:xfrm>
            <a:off x="1131754" y="3129063"/>
            <a:ext cx="0" cy="570216"/>
          </a:xfrm>
          <a:prstGeom prst="line">
            <a:avLst/>
          </a:prstGeom>
          <a:noFill/>
          <a:ln w="19050" cap="flat" cmpd="sng" algn="ctr">
            <a:solidFill>
              <a:srgbClr val="D84400"/>
            </a:solidFill>
            <a:prstDash val="solid"/>
            <a:miter lim="800000"/>
          </a:ln>
          <a:effectLst/>
        </p:spPr>
      </p:cxnSp>
      <p:sp>
        <p:nvSpPr>
          <p:cNvPr id="27" name="Content placeholder 47" descr="Click icon to add picture">
            <a:extLst>
              <a:ext uri="{FF2B5EF4-FFF2-40B4-BE49-F238E27FC236}">
                <a16:creationId xmlns:a16="http://schemas.microsoft.com/office/drawing/2014/main" id="{EA8265B5-83C5-4AE9-88AB-3F2443B57F00}"/>
              </a:ext>
            </a:extLst>
          </p:cNvPr>
          <p:cNvSpPr>
            <a:spLocks noGrp="1"/>
          </p:cNvSpPr>
          <p:nvPr>
            <p:ph type="body" sz="quarter" idx="28" hasCustomPrompt="1"/>
          </p:nvPr>
        </p:nvSpPr>
        <p:spPr>
          <a:xfrm>
            <a:off x="1201025" y="3129063"/>
            <a:ext cx="1177959" cy="570216"/>
          </a:xfrm>
          <a:prstGeom prst="rect">
            <a:avLst/>
          </a:prstGeom>
        </p:spPr>
        <p:txBody>
          <a:bodyPr>
            <a:noAutofit/>
          </a:bodyPr>
          <a:lstStyle>
            <a:lvl1pPr marL="0" indent="0">
              <a:lnSpc>
                <a:spcPct val="100000"/>
              </a:lnSpc>
              <a:buNone/>
              <a:defRPr sz="1350" b="0">
                <a:solidFill>
                  <a:schemeClr val="accent6"/>
                </a:solidFill>
              </a:defRPr>
            </a:lvl1pPr>
            <a:lvl2pPr>
              <a:defRPr sz="750"/>
            </a:lvl2pPr>
            <a:lvl3pPr>
              <a:defRPr sz="675"/>
            </a:lvl3pPr>
            <a:lvl4pPr>
              <a:defRPr sz="600"/>
            </a:lvl4pPr>
            <a:lvl5pPr>
              <a:defRPr sz="600"/>
            </a:lvl5pPr>
          </a:lstStyle>
          <a:p>
            <a:pPr lvl="0"/>
            <a:r>
              <a:rPr lang="en-US" altLang="zh-CN" noProof="0"/>
              <a:t>Click to edit Master title style </a:t>
            </a:r>
          </a:p>
        </p:txBody>
      </p:sp>
      <p:sp>
        <p:nvSpPr>
          <p:cNvPr id="47" name="Content placeholder 47">
            <a:extLst>
              <a:ext uri="{FF2B5EF4-FFF2-40B4-BE49-F238E27FC236}">
                <a16:creationId xmlns:a16="http://schemas.microsoft.com/office/drawing/2014/main" id="{0FFAAB58-ABE4-41AC-B94E-432936CE0301}"/>
              </a:ext>
            </a:extLst>
          </p:cNvPr>
          <p:cNvSpPr>
            <a:spLocks noGrp="1"/>
          </p:cNvSpPr>
          <p:nvPr>
            <p:ph type="pic" sz="quarter" idx="47" hasCustomPrompt="1"/>
          </p:nvPr>
        </p:nvSpPr>
        <p:spPr>
          <a:xfrm>
            <a:off x="5056918" y="616377"/>
            <a:ext cx="3304127" cy="379976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a:solidFill>
                  <a:schemeClr val="accent6"/>
                </a:solidFill>
              </a:defRPr>
            </a:lvl1pPr>
          </a:lstStyle>
          <a:p>
            <a:r>
              <a:rPr lang="en-US" altLang="zh-CN" noProof="0" dirty="0"/>
              <a:t>Click icon to add picture≈≈</a:t>
            </a:r>
          </a:p>
        </p:txBody>
      </p:sp>
      <p:sp>
        <p:nvSpPr>
          <p:cNvPr id="9" name="Freeform: Shape 11">
            <a:extLst>
              <a:ext uri="{FF2B5EF4-FFF2-40B4-BE49-F238E27FC236}">
                <a16:creationId xmlns:a16="http://schemas.microsoft.com/office/drawing/2014/main" id="{9ECA281C-F2CB-AE9D-DCD6-F94D3FEE2E67}"/>
              </a:ext>
            </a:extLst>
          </p:cNvPr>
          <p:cNvSpPr/>
          <p:nvPr userDrawn="1"/>
        </p:nvSpPr>
        <p:spPr>
          <a:xfrm>
            <a:off x="5580994" y="4176583"/>
            <a:ext cx="622445" cy="71209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3"/>
          </a:solidFill>
          <a:ln w="12700" cap="flat" cmpd="sng" algn="ctr">
            <a:noFill/>
            <a:prstDash val="solid"/>
            <a:miter lim="800000"/>
          </a:ln>
          <a:effectLst/>
        </p:spPr>
        <p:txBody>
          <a:bodyPr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prstClr val="white"/>
              </a:solidFill>
              <a:effectLst/>
              <a:uLnTx/>
              <a:uFillTx/>
              <a:latin typeface="Posterama Text SemiBold"/>
              <a:ea typeface="+mn-ea"/>
              <a:cs typeface="+mn-cs"/>
            </a:endParaRPr>
          </a:p>
        </p:txBody>
      </p:sp>
    </p:spTree>
    <p:extLst>
      <p:ext uri="{BB962C8B-B14F-4D97-AF65-F5344CB8AC3E}">
        <p14:creationId xmlns:p14="http://schemas.microsoft.com/office/powerpoint/2010/main" val="3676547021"/>
      </p:ext>
    </p:extLst>
  </p:cSld>
  <p:clrMapOvr>
    <a:masterClrMapping/>
  </p:clrMapOvr>
  <p:extLst>
    <p:ext uri="{DCECCB84-F9BA-43D5-87BE-67443E8EF086}">
      <p15:sldGuideLst xmlns:p15="http://schemas.microsoft.com/office/powerpoint/2012/main">
        <p15:guide id="1" pos="528">
          <p15:clr>
            <a:srgbClr val="FBAE40"/>
          </p15:clr>
        </p15:guide>
        <p15:guide id="2" orient="horz" pos="52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5518B595-5A04-0768-52B1-73F11E4754EA}"/>
              </a:ext>
            </a:extLst>
          </p:cNvPr>
          <p:cNvSpPr>
            <a:spLocks noGrp="1"/>
          </p:cNvSpPr>
          <p:nvPr>
            <p:ph type="title"/>
          </p:nvPr>
        </p:nvSpPr>
        <p:spPr>
          <a:xfrm>
            <a:off x="384430" y="2576659"/>
            <a:ext cx="3190049" cy="1305086"/>
          </a:xfrm>
        </p:spPr>
        <p:txBody>
          <a:bodyPr>
            <a:noAutofit/>
          </a:bodyPr>
          <a:lstStyle>
            <a:lvl1pPr>
              <a:defRPr>
                <a:solidFill>
                  <a:schemeClr val="accent6"/>
                </a:solidFill>
              </a:defRPr>
            </a:lvl1pPr>
          </a:lstStyle>
          <a:p>
            <a:r>
              <a:rPr lang="en-US"/>
              <a:t>Click to edit Master title style</a:t>
            </a:r>
            <a:endParaRPr lang="en-US" dirty="0"/>
          </a:p>
        </p:txBody>
      </p:sp>
      <p:sp>
        <p:nvSpPr>
          <p:cNvPr id="7" name="Freeform: Shape 4">
            <a:extLst>
              <a:ext uri="{FF2B5EF4-FFF2-40B4-BE49-F238E27FC236}">
                <a16:creationId xmlns:a16="http://schemas.microsoft.com/office/drawing/2014/main" id="{AE722AFD-22D7-4BD8-B055-3867C3800E16}"/>
              </a:ext>
            </a:extLst>
          </p:cNvPr>
          <p:cNvSpPr/>
          <p:nvPr userDrawn="1"/>
        </p:nvSpPr>
        <p:spPr>
          <a:xfrm>
            <a:off x="4712134" y="393971"/>
            <a:ext cx="1434846" cy="1605064"/>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350" dirty="0"/>
          </a:p>
        </p:txBody>
      </p:sp>
      <p:sp>
        <p:nvSpPr>
          <p:cNvPr id="13" name="Freeform: Shape 12">
            <a:extLst>
              <a:ext uri="{FF2B5EF4-FFF2-40B4-BE49-F238E27FC236}">
                <a16:creationId xmlns:a16="http://schemas.microsoft.com/office/drawing/2014/main" id="{5D0355E4-3980-42A9-9376-74163520D39D}"/>
              </a:ext>
            </a:extLst>
          </p:cNvPr>
          <p:cNvSpPr/>
          <p:nvPr userDrawn="1"/>
        </p:nvSpPr>
        <p:spPr>
          <a:xfrm>
            <a:off x="6281604" y="372083"/>
            <a:ext cx="1434846" cy="161965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350" dirty="0"/>
          </a:p>
        </p:txBody>
      </p:sp>
      <p:sp>
        <p:nvSpPr>
          <p:cNvPr id="14" name="Freeform: Shape 13">
            <a:extLst>
              <a:ext uri="{FF2B5EF4-FFF2-40B4-BE49-F238E27FC236}">
                <a16:creationId xmlns:a16="http://schemas.microsoft.com/office/drawing/2014/main" id="{70174533-8C0E-4E82-A582-891A0555FA1F}"/>
              </a:ext>
            </a:extLst>
          </p:cNvPr>
          <p:cNvSpPr/>
          <p:nvPr userDrawn="1"/>
        </p:nvSpPr>
        <p:spPr>
          <a:xfrm>
            <a:off x="5496095" y="1732737"/>
            <a:ext cx="1434846" cy="161965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350" dirty="0"/>
          </a:p>
        </p:txBody>
      </p:sp>
      <p:sp>
        <p:nvSpPr>
          <p:cNvPr id="15" name="Freeform: Shape 14">
            <a:extLst>
              <a:ext uri="{FF2B5EF4-FFF2-40B4-BE49-F238E27FC236}">
                <a16:creationId xmlns:a16="http://schemas.microsoft.com/office/drawing/2014/main" id="{071E3938-A754-4D49-B509-249EE9BD83AB}"/>
              </a:ext>
            </a:extLst>
          </p:cNvPr>
          <p:cNvSpPr/>
          <p:nvPr userDrawn="1"/>
        </p:nvSpPr>
        <p:spPr>
          <a:xfrm>
            <a:off x="6281604" y="3071502"/>
            <a:ext cx="1434846" cy="161965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50" dirty="0"/>
          </a:p>
        </p:txBody>
      </p:sp>
      <p:sp>
        <p:nvSpPr>
          <p:cNvPr id="16" name="Freeform: Shape 15">
            <a:extLst>
              <a:ext uri="{FF2B5EF4-FFF2-40B4-BE49-F238E27FC236}">
                <a16:creationId xmlns:a16="http://schemas.microsoft.com/office/drawing/2014/main" id="{B9D430ED-A815-4274-966C-8192C4230569}"/>
              </a:ext>
            </a:extLst>
          </p:cNvPr>
          <p:cNvSpPr/>
          <p:nvPr userDrawn="1"/>
        </p:nvSpPr>
        <p:spPr>
          <a:xfrm>
            <a:off x="7052606" y="1732736"/>
            <a:ext cx="1434846" cy="161965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350" dirty="0"/>
          </a:p>
        </p:txBody>
      </p:sp>
      <p:sp>
        <p:nvSpPr>
          <p:cNvPr id="24" name="Content placeholder 47" descr="Click icon to add picture">
            <a:extLst>
              <a:ext uri="{FF2B5EF4-FFF2-40B4-BE49-F238E27FC236}">
                <a16:creationId xmlns:a16="http://schemas.microsoft.com/office/drawing/2014/main" id="{5414CF94-2913-4AE7-AAC3-3D61FE742888}"/>
              </a:ext>
            </a:extLst>
          </p:cNvPr>
          <p:cNvSpPr>
            <a:spLocks noGrp="1"/>
          </p:cNvSpPr>
          <p:nvPr>
            <p:ph type="body" sz="quarter" idx="28" hasCustomPrompt="1"/>
          </p:nvPr>
        </p:nvSpPr>
        <p:spPr>
          <a:xfrm>
            <a:off x="4705520" y="807181"/>
            <a:ext cx="1434846" cy="791045"/>
          </a:xfrm>
          <a:prstGeom prst="rect">
            <a:avLst/>
          </a:prstGeom>
        </p:spPr>
        <p:txBody>
          <a:bodyPr anchor="ctr">
            <a:noAutofit/>
          </a:bodyPr>
          <a:lstStyle>
            <a:lvl1pPr marL="0" indent="0" algn="ctr">
              <a:lnSpc>
                <a:spcPct val="100000"/>
              </a:lnSpc>
              <a:buNone/>
              <a:defRPr sz="1350" b="0" i="0">
                <a:solidFill>
                  <a:schemeClr val="accent6"/>
                </a:solidFill>
                <a:latin typeface="Abadi" panose="020B0604020104020204" pitchFamily="34" charset="0"/>
              </a:defRPr>
            </a:lvl1pPr>
            <a:lvl2pPr>
              <a:defRPr sz="750"/>
            </a:lvl2pPr>
            <a:lvl3pPr>
              <a:defRPr sz="675"/>
            </a:lvl3pPr>
            <a:lvl4pPr>
              <a:defRPr sz="600"/>
            </a:lvl4pPr>
            <a:lvl5pPr>
              <a:defRPr sz="600"/>
            </a:lvl5pPr>
          </a:lstStyle>
          <a:p>
            <a:pPr lvl="0"/>
            <a:r>
              <a:rPr lang="en-US" altLang="zh-CN" dirty="0"/>
              <a:t>Click to edit</a:t>
            </a:r>
            <a:r>
              <a:rPr lang="zh-CN" altLang="en-US" dirty="0"/>
              <a:t> </a:t>
            </a:r>
            <a:r>
              <a:rPr lang="en-US" altLang="zh-CN" dirty="0"/>
              <a:t>Master title style </a:t>
            </a:r>
          </a:p>
        </p:txBody>
      </p:sp>
      <p:sp>
        <p:nvSpPr>
          <p:cNvPr id="26" name="Content placeholder 47" descr="Click icon to add picture">
            <a:extLst>
              <a:ext uri="{FF2B5EF4-FFF2-40B4-BE49-F238E27FC236}">
                <a16:creationId xmlns:a16="http://schemas.microsoft.com/office/drawing/2014/main" id="{3CE3485A-395E-4C5F-A00F-D230FF7CFB93}"/>
              </a:ext>
            </a:extLst>
          </p:cNvPr>
          <p:cNvSpPr>
            <a:spLocks noGrp="1"/>
          </p:cNvSpPr>
          <p:nvPr>
            <p:ph type="body" sz="quarter" idx="29" hasCustomPrompt="1"/>
          </p:nvPr>
        </p:nvSpPr>
        <p:spPr>
          <a:xfrm>
            <a:off x="6281604" y="807181"/>
            <a:ext cx="1428668" cy="791046"/>
          </a:xfrm>
          <a:prstGeom prst="rect">
            <a:avLst/>
          </a:prstGeom>
        </p:spPr>
        <p:txBody>
          <a:bodyPr anchor="ctr">
            <a:noAutofit/>
          </a:bodyPr>
          <a:lstStyle>
            <a:lvl1pPr marL="0" indent="0" algn="ctr">
              <a:lnSpc>
                <a:spcPct val="113000"/>
              </a:lnSpc>
              <a:buNone/>
              <a:defRPr sz="1350" b="0" i="0">
                <a:solidFill>
                  <a:schemeClr val="accent6"/>
                </a:solidFill>
                <a:latin typeface="Abadi" panose="020B0604020104020204" pitchFamily="34" charset="0"/>
              </a:defRPr>
            </a:lvl1pPr>
            <a:lvl2pPr>
              <a:defRPr sz="750"/>
            </a:lvl2pPr>
            <a:lvl3pPr>
              <a:defRPr sz="675"/>
            </a:lvl3pPr>
            <a:lvl4pPr>
              <a:defRPr sz="600"/>
            </a:lvl4pPr>
            <a:lvl5pPr>
              <a:defRPr sz="600"/>
            </a:lvl5pPr>
          </a:lstStyle>
          <a:p>
            <a:pPr lvl="0"/>
            <a:r>
              <a:rPr lang="en-US" altLang="zh-CN" dirty="0"/>
              <a:t>Click to edit </a:t>
            </a:r>
            <a:r>
              <a:rPr lang="zh-CN" altLang="en-US" dirty="0"/>
              <a:t> </a:t>
            </a:r>
            <a:r>
              <a:rPr lang="en-US" altLang="zh-CN" dirty="0"/>
              <a:t>Master title style </a:t>
            </a:r>
          </a:p>
        </p:txBody>
      </p:sp>
      <p:sp>
        <p:nvSpPr>
          <p:cNvPr id="33" name="Content placeholder 47" descr="Click icon to add picture">
            <a:extLst>
              <a:ext uri="{FF2B5EF4-FFF2-40B4-BE49-F238E27FC236}">
                <a16:creationId xmlns:a16="http://schemas.microsoft.com/office/drawing/2014/main" id="{6A8DFBFF-5B07-49C6-ADB8-341FCD1E7531}"/>
              </a:ext>
            </a:extLst>
          </p:cNvPr>
          <p:cNvSpPr>
            <a:spLocks noGrp="1"/>
          </p:cNvSpPr>
          <p:nvPr>
            <p:ph type="body" sz="quarter" idx="30" hasCustomPrompt="1"/>
          </p:nvPr>
        </p:nvSpPr>
        <p:spPr>
          <a:xfrm>
            <a:off x="5491462" y="2133544"/>
            <a:ext cx="1436021" cy="816896"/>
          </a:xfrm>
          <a:prstGeom prst="rect">
            <a:avLst/>
          </a:prstGeom>
        </p:spPr>
        <p:txBody>
          <a:bodyPr anchor="ctr">
            <a:noAutofit/>
          </a:bodyPr>
          <a:lstStyle>
            <a:lvl1pPr marL="0" indent="0" algn="ctr">
              <a:lnSpc>
                <a:spcPct val="113000"/>
              </a:lnSpc>
              <a:buNone/>
              <a:defRPr sz="1350" b="0" i="0">
                <a:solidFill>
                  <a:schemeClr val="accent6"/>
                </a:solidFill>
                <a:latin typeface="Abadi" panose="020B0604020104020204" pitchFamily="34" charset="0"/>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34" name="Content placeholder 47" descr="Click icon to add picture">
            <a:extLst>
              <a:ext uri="{FF2B5EF4-FFF2-40B4-BE49-F238E27FC236}">
                <a16:creationId xmlns:a16="http://schemas.microsoft.com/office/drawing/2014/main" id="{1AC7F192-CFC3-470A-9467-330212C6F52D}"/>
              </a:ext>
            </a:extLst>
          </p:cNvPr>
          <p:cNvSpPr>
            <a:spLocks noGrp="1"/>
          </p:cNvSpPr>
          <p:nvPr>
            <p:ph type="body" sz="quarter" idx="31" hasCustomPrompt="1"/>
          </p:nvPr>
        </p:nvSpPr>
        <p:spPr>
          <a:xfrm>
            <a:off x="7057238" y="2120096"/>
            <a:ext cx="1434846" cy="830343"/>
          </a:xfrm>
          <a:prstGeom prst="rect">
            <a:avLst/>
          </a:prstGeom>
        </p:spPr>
        <p:txBody>
          <a:bodyPr anchor="ctr">
            <a:noAutofit/>
          </a:bodyPr>
          <a:lstStyle>
            <a:lvl1pPr marL="0" indent="0" algn="ctr">
              <a:lnSpc>
                <a:spcPct val="113000"/>
              </a:lnSpc>
              <a:buNone/>
              <a:defRPr sz="1350" b="0" i="0">
                <a:solidFill>
                  <a:schemeClr val="accent6"/>
                </a:solidFill>
                <a:latin typeface="Abadi" panose="020B0604020104020204" pitchFamily="34" charset="0"/>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35" name="Content placeholder 47" descr="Click icon to add picture">
            <a:extLst>
              <a:ext uri="{FF2B5EF4-FFF2-40B4-BE49-F238E27FC236}">
                <a16:creationId xmlns:a16="http://schemas.microsoft.com/office/drawing/2014/main" id="{A5D53FF3-B0CD-4D31-9128-2D2E0E89F09C}"/>
              </a:ext>
            </a:extLst>
          </p:cNvPr>
          <p:cNvSpPr>
            <a:spLocks noGrp="1"/>
          </p:cNvSpPr>
          <p:nvPr>
            <p:ph type="body" sz="quarter" idx="32" hasCustomPrompt="1"/>
          </p:nvPr>
        </p:nvSpPr>
        <p:spPr>
          <a:xfrm>
            <a:off x="6275426" y="3473453"/>
            <a:ext cx="1434846" cy="806767"/>
          </a:xfrm>
          <a:prstGeom prst="rect">
            <a:avLst/>
          </a:prstGeom>
        </p:spPr>
        <p:txBody>
          <a:bodyPr anchor="ctr">
            <a:noAutofit/>
          </a:bodyPr>
          <a:lstStyle>
            <a:lvl1pPr marL="0" indent="0" algn="ctr">
              <a:lnSpc>
                <a:spcPct val="113000"/>
              </a:lnSpc>
              <a:buNone/>
              <a:defRPr sz="1350" b="0" i="0">
                <a:solidFill>
                  <a:schemeClr val="accent6"/>
                </a:solidFill>
                <a:latin typeface="Abadi" panose="020B0604020104020204" pitchFamily="34" charset="0"/>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6" name="Freeform: Shape 6">
            <a:extLst>
              <a:ext uri="{FF2B5EF4-FFF2-40B4-BE49-F238E27FC236}">
                <a16:creationId xmlns:a16="http://schemas.microsoft.com/office/drawing/2014/main" id="{4D27EAE5-5D14-4E2B-9A4E-E1CE7C26F40F}"/>
              </a:ext>
            </a:extLst>
          </p:cNvPr>
          <p:cNvSpPr/>
          <p:nvPr userDrawn="1"/>
        </p:nvSpPr>
        <p:spPr>
          <a:xfrm>
            <a:off x="473228" y="454632"/>
            <a:ext cx="1434846" cy="1605064"/>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50" dirty="0"/>
          </a:p>
        </p:txBody>
      </p:sp>
      <p:sp>
        <p:nvSpPr>
          <p:cNvPr id="29" name="Freeform 28">
            <a:extLst>
              <a:ext uri="{FF2B5EF4-FFF2-40B4-BE49-F238E27FC236}">
                <a16:creationId xmlns:a16="http://schemas.microsoft.com/office/drawing/2014/main" id="{0B88ADED-0863-78D3-7710-E131932E965F}"/>
              </a:ext>
            </a:extLst>
          </p:cNvPr>
          <p:cNvSpPr/>
          <p:nvPr userDrawn="1"/>
        </p:nvSpPr>
        <p:spPr>
          <a:xfrm>
            <a:off x="7845360" y="379379"/>
            <a:ext cx="1298641" cy="1619656"/>
          </a:xfrm>
          <a:custGeom>
            <a:avLst/>
            <a:gdLst>
              <a:gd name="connsiteX0" fmla="*/ 953758 w 1731521"/>
              <a:gd name="connsiteY0" fmla="*/ 0 h 2159541"/>
              <a:gd name="connsiteX1" fmla="*/ 1731521 w 1731521"/>
              <a:gd name="connsiteY1" fmla="*/ 438909 h 2159541"/>
              <a:gd name="connsiteX2" fmla="*/ 1731521 w 1731521"/>
              <a:gd name="connsiteY2" fmla="*/ 1724628 h 2159541"/>
              <a:gd name="connsiteX3" fmla="*/ 956364 w 1731521"/>
              <a:gd name="connsiteY3" fmla="*/ 2159541 h 2159541"/>
              <a:gd name="connsiteX4" fmla="*/ 0 w 1731521"/>
              <a:gd name="connsiteY4" fmla="*/ 1623503 h 2159541"/>
              <a:gd name="connsiteX5" fmla="*/ 0 w 1731521"/>
              <a:gd name="connsiteY5" fmla="*/ 543733 h 21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521" h="2159541">
                <a:moveTo>
                  <a:pt x="953758" y="0"/>
                </a:moveTo>
                <a:lnTo>
                  <a:pt x="1731521" y="438909"/>
                </a:lnTo>
                <a:lnTo>
                  <a:pt x="1731521" y="1724628"/>
                </a:lnTo>
                <a:lnTo>
                  <a:pt x="956364" y="2159541"/>
                </a:lnTo>
                <a:lnTo>
                  <a:pt x="0" y="1623503"/>
                </a:lnTo>
                <a:lnTo>
                  <a:pt x="0" y="543733"/>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dirty="0"/>
          </a:p>
        </p:txBody>
      </p:sp>
      <p:sp>
        <p:nvSpPr>
          <p:cNvPr id="28" name="Freeform 27">
            <a:extLst>
              <a:ext uri="{FF2B5EF4-FFF2-40B4-BE49-F238E27FC236}">
                <a16:creationId xmlns:a16="http://schemas.microsoft.com/office/drawing/2014/main" id="{32435EB1-8BEE-9EEE-D9E4-E53D56B7E09C}"/>
              </a:ext>
            </a:extLst>
          </p:cNvPr>
          <p:cNvSpPr/>
          <p:nvPr userDrawn="1"/>
        </p:nvSpPr>
        <p:spPr>
          <a:xfrm>
            <a:off x="8623573" y="1827491"/>
            <a:ext cx="523517" cy="1401711"/>
          </a:xfrm>
          <a:custGeom>
            <a:avLst/>
            <a:gdLst>
              <a:gd name="connsiteX0" fmla="*/ 698022 w 698022"/>
              <a:gd name="connsiteY0" fmla="*/ 0 h 1868948"/>
              <a:gd name="connsiteX1" fmla="*/ 698022 w 698022"/>
              <a:gd name="connsiteY1" fmla="*/ 1868948 h 1868948"/>
              <a:gd name="connsiteX2" fmla="*/ 0 w 698022"/>
              <a:gd name="connsiteY2" fmla="*/ 1477709 h 1868948"/>
              <a:gd name="connsiteX3" fmla="*/ 0 w 698022"/>
              <a:gd name="connsiteY3" fmla="*/ 397939 h 1868948"/>
            </a:gdLst>
            <a:ahLst/>
            <a:cxnLst>
              <a:cxn ang="0">
                <a:pos x="connsiteX0" y="connsiteY0"/>
              </a:cxn>
              <a:cxn ang="0">
                <a:pos x="connsiteX1" y="connsiteY1"/>
              </a:cxn>
              <a:cxn ang="0">
                <a:pos x="connsiteX2" y="connsiteY2"/>
              </a:cxn>
              <a:cxn ang="0">
                <a:pos x="connsiteX3" y="connsiteY3"/>
              </a:cxn>
            </a:cxnLst>
            <a:rect l="l" t="t" r="r" b="b"/>
            <a:pathLst>
              <a:path w="698022" h="1868948">
                <a:moveTo>
                  <a:pt x="698022" y="0"/>
                </a:moveTo>
                <a:lnTo>
                  <a:pt x="698022" y="1868948"/>
                </a:lnTo>
                <a:lnTo>
                  <a:pt x="0" y="1477709"/>
                </a:lnTo>
                <a:lnTo>
                  <a:pt x="0" y="397939"/>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dirty="0"/>
          </a:p>
        </p:txBody>
      </p:sp>
      <p:sp>
        <p:nvSpPr>
          <p:cNvPr id="30" name="Freeform 29">
            <a:extLst>
              <a:ext uri="{FF2B5EF4-FFF2-40B4-BE49-F238E27FC236}">
                <a16:creationId xmlns:a16="http://schemas.microsoft.com/office/drawing/2014/main" id="{2692688E-3654-181E-6244-F2CED7612746}"/>
              </a:ext>
            </a:extLst>
          </p:cNvPr>
          <p:cNvSpPr/>
          <p:nvPr userDrawn="1"/>
        </p:nvSpPr>
        <p:spPr>
          <a:xfrm>
            <a:off x="7845360" y="3086096"/>
            <a:ext cx="1298641" cy="1619656"/>
          </a:xfrm>
          <a:custGeom>
            <a:avLst/>
            <a:gdLst>
              <a:gd name="connsiteX0" fmla="*/ 953758 w 1731521"/>
              <a:gd name="connsiteY0" fmla="*/ 0 h 2159541"/>
              <a:gd name="connsiteX1" fmla="*/ 1731521 w 1731521"/>
              <a:gd name="connsiteY1" fmla="*/ 438909 h 2159541"/>
              <a:gd name="connsiteX2" fmla="*/ 1731521 w 1731521"/>
              <a:gd name="connsiteY2" fmla="*/ 1724629 h 2159541"/>
              <a:gd name="connsiteX3" fmla="*/ 956364 w 1731521"/>
              <a:gd name="connsiteY3" fmla="*/ 2159541 h 2159541"/>
              <a:gd name="connsiteX4" fmla="*/ 0 w 1731521"/>
              <a:gd name="connsiteY4" fmla="*/ 1623503 h 2159541"/>
              <a:gd name="connsiteX5" fmla="*/ 0 w 1731521"/>
              <a:gd name="connsiteY5" fmla="*/ 543733 h 21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521" h="2159541">
                <a:moveTo>
                  <a:pt x="953758" y="0"/>
                </a:moveTo>
                <a:lnTo>
                  <a:pt x="1731521" y="438909"/>
                </a:lnTo>
                <a:lnTo>
                  <a:pt x="1731521" y="1724629"/>
                </a:lnTo>
                <a:lnTo>
                  <a:pt x="956364" y="2159541"/>
                </a:lnTo>
                <a:lnTo>
                  <a:pt x="0" y="1623503"/>
                </a:lnTo>
                <a:lnTo>
                  <a:pt x="0" y="543733"/>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dirty="0"/>
          </a:p>
        </p:txBody>
      </p:sp>
      <p:sp>
        <p:nvSpPr>
          <p:cNvPr id="11" name="Freeform: Shape 10">
            <a:extLst>
              <a:ext uri="{FF2B5EF4-FFF2-40B4-BE49-F238E27FC236}">
                <a16:creationId xmlns:a16="http://schemas.microsoft.com/office/drawing/2014/main" id="{01796F5D-2CC8-44C2-B5B5-E61BEFFF5A72}"/>
              </a:ext>
            </a:extLst>
          </p:cNvPr>
          <p:cNvSpPr/>
          <p:nvPr userDrawn="1"/>
        </p:nvSpPr>
        <p:spPr>
          <a:xfrm>
            <a:off x="3939703" y="1718145"/>
            <a:ext cx="1434846" cy="161965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50" dirty="0"/>
          </a:p>
        </p:txBody>
      </p:sp>
      <p:sp>
        <p:nvSpPr>
          <p:cNvPr id="12" name="Freeform: Shape 11">
            <a:extLst>
              <a:ext uri="{FF2B5EF4-FFF2-40B4-BE49-F238E27FC236}">
                <a16:creationId xmlns:a16="http://schemas.microsoft.com/office/drawing/2014/main" id="{73093633-6A91-42B5-961C-4B3A5DDF2146}"/>
              </a:ext>
            </a:extLst>
          </p:cNvPr>
          <p:cNvSpPr/>
          <p:nvPr userDrawn="1"/>
        </p:nvSpPr>
        <p:spPr>
          <a:xfrm>
            <a:off x="4732525" y="3042318"/>
            <a:ext cx="1434846" cy="161965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50" dirty="0"/>
          </a:p>
        </p:txBody>
      </p:sp>
      <p:sp>
        <p:nvSpPr>
          <p:cNvPr id="2" name="Footer Placeholder 1">
            <a:extLst>
              <a:ext uri="{FF2B5EF4-FFF2-40B4-BE49-F238E27FC236}">
                <a16:creationId xmlns:a16="http://schemas.microsoft.com/office/drawing/2014/main" id="{D6B1A7E0-D0BF-7FCA-D296-94BFC0D611C5}"/>
              </a:ext>
            </a:extLst>
          </p:cNvPr>
          <p:cNvSpPr>
            <a:spLocks noGrp="1"/>
          </p:cNvSpPr>
          <p:nvPr>
            <p:ph type="ftr" sz="quarter" idx="33"/>
          </p:nvPr>
        </p:nvSpPr>
        <p:spPr>
          <a:xfrm>
            <a:off x="363474" y="4663440"/>
            <a:ext cx="3086100" cy="273844"/>
          </a:xfrm>
        </p:spPr>
        <p:txBody>
          <a:bodyPr/>
          <a:lstStyle>
            <a:lvl1pPr>
              <a:defRPr>
                <a:solidFill>
                  <a:schemeClr val="accent6"/>
                </a:solidFill>
              </a:defRPr>
            </a:lvl1pPr>
          </a:lstStyle>
          <a:p>
            <a:r>
              <a:rPr lang="en-US"/>
              <a:t>Presentation title</a:t>
            </a:r>
            <a:endParaRPr lang="en-US" dirty="0"/>
          </a:p>
        </p:txBody>
      </p:sp>
      <p:sp>
        <p:nvSpPr>
          <p:cNvPr id="3" name="Slide Number Placeholder 2">
            <a:extLst>
              <a:ext uri="{FF2B5EF4-FFF2-40B4-BE49-F238E27FC236}">
                <a16:creationId xmlns:a16="http://schemas.microsoft.com/office/drawing/2014/main" id="{FCAC10D1-DF42-8734-0793-84312B963E62}"/>
              </a:ext>
            </a:extLst>
          </p:cNvPr>
          <p:cNvSpPr>
            <a:spLocks noGrp="1"/>
          </p:cNvSpPr>
          <p:nvPr>
            <p:ph type="sldNum" sz="quarter" idx="34"/>
          </p:nvPr>
        </p:nvSpPr>
        <p:spPr>
          <a:xfrm>
            <a:off x="8395627" y="4663440"/>
            <a:ext cx="343944" cy="273844"/>
          </a:xfrm>
        </p:spPr>
        <p:txBody>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436291968"/>
      </p:ext>
    </p:extLst>
  </p:cSld>
  <p:clrMapOvr>
    <a:masterClrMapping/>
  </p:clrMapOvr>
  <p:extLst>
    <p:ext uri="{DCECCB84-F9BA-43D5-87BE-67443E8EF086}">
      <p15:sldGuideLst xmlns:p15="http://schemas.microsoft.com/office/powerpoint/2012/main">
        <p15:guide id="1" orient="horz" pos="528">
          <p15:clr>
            <a:srgbClr val="FBAE40"/>
          </p15:clr>
        </p15:guide>
        <p15:guide id="2" pos="50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2BC57-1D8D-9F59-24F9-1E8232279959}"/>
              </a:ext>
            </a:extLst>
          </p:cNvPr>
          <p:cNvSpPr>
            <a:spLocks noGrp="1"/>
          </p:cNvSpPr>
          <p:nvPr>
            <p:ph type="title"/>
          </p:nvPr>
        </p:nvSpPr>
        <p:spPr>
          <a:xfrm>
            <a:off x="440872" y="380307"/>
            <a:ext cx="7886700" cy="836576"/>
          </a:xfrm>
        </p:spPr>
        <p:txBody>
          <a:bodyPr/>
          <a:lstStyle>
            <a:lvl1pPr>
              <a:defRPr>
                <a:solidFill>
                  <a:schemeClr val="accent6"/>
                </a:solidFill>
              </a:defRPr>
            </a:lvl1pPr>
          </a:lstStyle>
          <a:p>
            <a:r>
              <a:rPr lang="en-US"/>
              <a:t>Click to edit Master title style</a:t>
            </a:r>
          </a:p>
        </p:txBody>
      </p:sp>
      <p:sp>
        <p:nvSpPr>
          <p:cNvPr id="11" name="Content placeholder 47">
            <a:extLst>
              <a:ext uri="{FF2B5EF4-FFF2-40B4-BE49-F238E27FC236}">
                <a16:creationId xmlns:a16="http://schemas.microsoft.com/office/drawing/2014/main" id="{561744A6-D3EA-42C3-8E71-3BB8BA1E6149}"/>
              </a:ext>
            </a:extLst>
          </p:cNvPr>
          <p:cNvSpPr>
            <a:spLocks noGrp="1"/>
          </p:cNvSpPr>
          <p:nvPr>
            <p:ph type="chart" sz="quarter" idx="27" hasCustomPrompt="1"/>
          </p:nvPr>
        </p:nvSpPr>
        <p:spPr>
          <a:xfrm>
            <a:off x="440872" y="1216883"/>
            <a:ext cx="8167347" cy="3116818"/>
          </a:xfrm>
          <a:prstGeom prst="rect">
            <a:avLst/>
          </a:prstGeom>
        </p:spPr>
        <p:txBody>
          <a:bodyPr/>
          <a:lstStyle>
            <a:lvl1pPr>
              <a:defRPr>
                <a:solidFill>
                  <a:schemeClr val="accent6"/>
                </a:solidFill>
              </a:defRPr>
            </a:lvl1pPr>
          </a:lstStyle>
          <a:p>
            <a:r>
              <a:rPr lang="en-US" altLang="zh-CN" dirty="0"/>
              <a:t>Click to edit master text style</a:t>
            </a:r>
            <a:endParaRPr lang="zh-CN" altLang="en-US"/>
          </a:p>
        </p:txBody>
      </p:sp>
      <p:sp>
        <p:nvSpPr>
          <p:cNvPr id="3" name="Footer Placeholder 2">
            <a:extLst>
              <a:ext uri="{FF2B5EF4-FFF2-40B4-BE49-F238E27FC236}">
                <a16:creationId xmlns:a16="http://schemas.microsoft.com/office/drawing/2014/main" id="{D1C82179-6F61-D1EC-D800-74B748B37F0E}"/>
              </a:ext>
            </a:extLst>
          </p:cNvPr>
          <p:cNvSpPr>
            <a:spLocks noGrp="1"/>
          </p:cNvSpPr>
          <p:nvPr>
            <p:ph type="ftr" sz="quarter" idx="28"/>
          </p:nvPr>
        </p:nvSpPr>
        <p:spPr/>
        <p:txBody>
          <a:bodyPr/>
          <a:lstStyle>
            <a:lvl1pPr>
              <a:defRPr>
                <a:solidFill>
                  <a:schemeClr val="accent6"/>
                </a:solidFill>
              </a:defRPr>
            </a:lvl1pPr>
          </a:lstStyle>
          <a:p>
            <a:r>
              <a:rPr lang="en-US"/>
              <a:t>Presentation title</a:t>
            </a:r>
            <a:endParaRPr lang="en-US" dirty="0"/>
          </a:p>
        </p:txBody>
      </p:sp>
      <p:sp>
        <p:nvSpPr>
          <p:cNvPr id="5" name="Slide Number Placeholder 4">
            <a:extLst>
              <a:ext uri="{FF2B5EF4-FFF2-40B4-BE49-F238E27FC236}">
                <a16:creationId xmlns:a16="http://schemas.microsoft.com/office/drawing/2014/main" id="{38803A51-0211-9F66-D20B-444BC94AA39E}"/>
              </a:ext>
            </a:extLst>
          </p:cNvPr>
          <p:cNvSpPr>
            <a:spLocks noGrp="1"/>
          </p:cNvSpPr>
          <p:nvPr>
            <p:ph type="sldNum" sz="quarter" idx="29"/>
          </p:nvPr>
        </p:nvSpPr>
        <p:spPr/>
        <p:txBody>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21284884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with design">
    <p:spTree>
      <p:nvGrpSpPr>
        <p:cNvPr id="1" name=""/>
        <p:cNvGrpSpPr/>
        <p:nvPr/>
      </p:nvGrpSpPr>
      <p:grpSpPr>
        <a:xfrm>
          <a:off x="0" y="0"/>
          <a:ext cx="0" cy="0"/>
          <a:chOff x="0" y="0"/>
          <a:chExt cx="0" cy="0"/>
        </a:xfrm>
      </p:grpSpPr>
      <p:sp>
        <p:nvSpPr>
          <p:cNvPr id="11" name="Title Placeholder 4">
            <a:extLst>
              <a:ext uri="{FF2B5EF4-FFF2-40B4-BE49-F238E27FC236}">
                <a16:creationId xmlns:a16="http://schemas.microsoft.com/office/drawing/2014/main" id="{05751864-B11A-0286-13EA-2AC2A2C8DD5D}"/>
              </a:ext>
            </a:extLst>
          </p:cNvPr>
          <p:cNvSpPr>
            <a:spLocks noGrp="1"/>
          </p:cNvSpPr>
          <p:nvPr>
            <p:ph type="title"/>
          </p:nvPr>
        </p:nvSpPr>
        <p:spPr>
          <a:xfrm>
            <a:off x="436282" y="541153"/>
            <a:ext cx="8167347" cy="1064249"/>
          </a:xfrm>
          <a:prstGeom prst="rect">
            <a:avLst/>
          </a:prstGeom>
        </p:spPr>
        <p:txBody>
          <a:bodyPr vert="horz" lIns="91440" tIns="45720" rIns="91440" bIns="45720" rtlCol="0" anchor="t">
            <a:noAutofit/>
          </a:bodyPr>
          <a:lstStyle>
            <a:lvl1pPr>
              <a:defRPr>
                <a:solidFill>
                  <a:schemeClr val="accent6"/>
                </a:solidFill>
              </a:defRPr>
            </a:lvl1pPr>
          </a:lstStyle>
          <a:p>
            <a:r>
              <a:rPr lang="en-US"/>
              <a:t>Click to edit Master title style</a:t>
            </a:r>
            <a:endParaRPr lang="en-US" dirty="0"/>
          </a:p>
        </p:txBody>
      </p:sp>
      <p:sp>
        <p:nvSpPr>
          <p:cNvPr id="10" name="Table placeholder">
            <a:extLst>
              <a:ext uri="{FF2B5EF4-FFF2-40B4-BE49-F238E27FC236}">
                <a16:creationId xmlns:a16="http://schemas.microsoft.com/office/drawing/2014/main" id="{CFC5FF09-DE50-4155-81A0-5DD9B700F205}"/>
              </a:ext>
            </a:extLst>
          </p:cNvPr>
          <p:cNvSpPr>
            <a:spLocks noGrp="1"/>
          </p:cNvSpPr>
          <p:nvPr>
            <p:ph type="tbl" sz="quarter" idx="27" hasCustomPrompt="1"/>
          </p:nvPr>
        </p:nvSpPr>
        <p:spPr>
          <a:xfrm>
            <a:off x="436282" y="1210649"/>
            <a:ext cx="8167347" cy="3238392"/>
          </a:xfrm>
          <a:prstGeom prst="rect">
            <a:avLst/>
          </a:prstGeom>
        </p:spPr>
        <p:txBody>
          <a:bodyPr>
            <a:noAutofit/>
          </a:bodyPr>
          <a:lstStyle>
            <a:lvl1pPr>
              <a:defRPr>
                <a:solidFill>
                  <a:schemeClr val="accent6"/>
                </a:solidFill>
              </a:defRPr>
            </a:lvl1pPr>
          </a:lstStyle>
          <a:p>
            <a:r>
              <a:rPr lang="en-US" altLang="zh-CN" dirty="0"/>
              <a:t>Click to edit master text style</a:t>
            </a:r>
            <a:endParaRPr lang="zh-CN" altLang="en-US"/>
          </a:p>
        </p:txBody>
      </p:sp>
      <p:sp>
        <p:nvSpPr>
          <p:cNvPr id="9" name="Freeform: Shape 5">
            <a:extLst>
              <a:ext uri="{FF2B5EF4-FFF2-40B4-BE49-F238E27FC236}">
                <a16:creationId xmlns:a16="http://schemas.microsoft.com/office/drawing/2014/main" id="{3F619E6B-153E-B522-47EB-4104C405736C}"/>
              </a:ext>
            </a:extLst>
          </p:cNvPr>
          <p:cNvSpPr/>
          <p:nvPr userDrawn="1"/>
        </p:nvSpPr>
        <p:spPr>
          <a:xfrm>
            <a:off x="7913459" y="3499041"/>
            <a:ext cx="452964" cy="511307"/>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50" dirty="0">
              <a:solidFill>
                <a:schemeClr val="accent6"/>
              </a:solidFill>
            </a:endParaRPr>
          </a:p>
        </p:txBody>
      </p:sp>
      <p:sp>
        <p:nvSpPr>
          <p:cNvPr id="12" name="Freeform 11">
            <a:extLst>
              <a:ext uri="{FF2B5EF4-FFF2-40B4-BE49-F238E27FC236}">
                <a16:creationId xmlns:a16="http://schemas.microsoft.com/office/drawing/2014/main" id="{687A7B3D-E004-6D6A-5979-8F1BADBC9237}"/>
              </a:ext>
            </a:extLst>
          </p:cNvPr>
          <p:cNvSpPr/>
          <p:nvPr userDrawn="1"/>
        </p:nvSpPr>
        <p:spPr>
          <a:xfrm>
            <a:off x="7893580" y="3859610"/>
            <a:ext cx="1250420" cy="1283891"/>
          </a:xfrm>
          <a:custGeom>
            <a:avLst/>
            <a:gdLst>
              <a:gd name="connsiteX0" fmla="*/ 998834 w 1667226"/>
              <a:gd name="connsiteY0" fmla="*/ 0 h 1711855"/>
              <a:gd name="connsiteX1" fmla="*/ 1667226 w 1667226"/>
              <a:gd name="connsiteY1" fmla="*/ 373790 h 1711855"/>
              <a:gd name="connsiteX2" fmla="*/ 1667226 w 1667226"/>
              <a:gd name="connsiteY2" fmla="*/ 1711855 h 1711855"/>
              <a:gd name="connsiteX3" fmla="*/ 48502 w 1667226"/>
              <a:gd name="connsiteY3" fmla="*/ 1711855 h 1711855"/>
              <a:gd name="connsiteX4" fmla="*/ 0 w 1667226"/>
              <a:gd name="connsiteY4" fmla="*/ 1684915 h 1711855"/>
              <a:gd name="connsiteX5" fmla="*/ 0 w 1667226"/>
              <a:gd name="connsiteY5" fmla="*/ 564300 h 17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7226" h="1711855">
                <a:moveTo>
                  <a:pt x="998834" y="0"/>
                </a:moveTo>
                <a:lnTo>
                  <a:pt x="1667226" y="373790"/>
                </a:lnTo>
                <a:lnTo>
                  <a:pt x="1667226" y="1711855"/>
                </a:lnTo>
                <a:lnTo>
                  <a:pt x="48502" y="1711855"/>
                </a:lnTo>
                <a:lnTo>
                  <a:pt x="0" y="1684915"/>
                </a:lnTo>
                <a:lnTo>
                  <a:pt x="0" y="564300"/>
                </a:lnTo>
                <a:close/>
              </a:path>
            </a:pathLst>
          </a:cu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dirty="0">
              <a:solidFill>
                <a:schemeClr val="accent6"/>
              </a:solidFill>
            </a:endParaRPr>
          </a:p>
        </p:txBody>
      </p:sp>
      <p:sp>
        <p:nvSpPr>
          <p:cNvPr id="13" name="Freeform: Shape 11">
            <a:extLst>
              <a:ext uri="{FF2B5EF4-FFF2-40B4-BE49-F238E27FC236}">
                <a16:creationId xmlns:a16="http://schemas.microsoft.com/office/drawing/2014/main" id="{A4CA3A93-BDBF-112D-54A0-05BF6B06BCC1}"/>
              </a:ext>
            </a:extLst>
          </p:cNvPr>
          <p:cNvSpPr/>
          <p:nvPr userDrawn="1"/>
        </p:nvSpPr>
        <p:spPr>
          <a:xfrm>
            <a:off x="7632964" y="4010348"/>
            <a:ext cx="561416" cy="64227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4">
              <a:lumMod val="60000"/>
              <a:lumOff val="40000"/>
            </a:schemeClr>
          </a:solidFill>
          <a:ln w="12700" cap="flat" cmpd="sng" algn="ctr">
            <a:noFill/>
            <a:prstDash val="solid"/>
            <a:miter lim="800000"/>
          </a:ln>
          <a:effectLst/>
        </p:spPr>
        <p:txBody>
          <a:bodyPr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2" name="Footer Placeholder 1">
            <a:extLst>
              <a:ext uri="{FF2B5EF4-FFF2-40B4-BE49-F238E27FC236}">
                <a16:creationId xmlns:a16="http://schemas.microsoft.com/office/drawing/2014/main" id="{5F7A154B-D8F5-C1FB-307D-496380875BD1}"/>
              </a:ext>
            </a:extLst>
          </p:cNvPr>
          <p:cNvSpPr>
            <a:spLocks noGrp="1"/>
          </p:cNvSpPr>
          <p:nvPr>
            <p:ph type="ftr" sz="quarter" idx="28"/>
          </p:nvPr>
        </p:nvSpPr>
        <p:spPr/>
        <p:txBody>
          <a:bodyPr>
            <a:noAutofit/>
          </a:bodyPr>
          <a:lstStyle>
            <a:lvl1pPr>
              <a:defRPr>
                <a:solidFill>
                  <a:schemeClr val="accent6"/>
                </a:solidFill>
              </a:defRPr>
            </a:lvl1pPr>
          </a:lstStyle>
          <a:p>
            <a:r>
              <a:rPr lang="en-US"/>
              <a:t>Presentation title</a:t>
            </a:r>
            <a:endParaRPr lang="en-US" dirty="0"/>
          </a:p>
        </p:txBody>
      </p:sp>
      <p:sp>
        <p:nvSpPr>
          <p:cNvPr id="5" name="Slide Number Placeholder 4">
            <a:extLst>
              <a:ext uri="{FF2B5EF4-FFF2-40B4-BE49-F238E27FC236}">
                <a16:creationId xmlns:a16="http://schemas.microsoft.com/office/drawing/2014/main" id="{D728715E-D2CE-A33E-1A28-4E627F239BBE}"/>
              </a:ext>
            </a:extLst>
          </p:cNvPr>
          <p:cNvSpPr>
            <a:spLocks noGrp="1"/>
          </p:cNvSpPr>
          <p:nvPr>
            <p:ph type="sldNum" sz="quarter" idx="29"/>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36299437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BF58E95-E9E1-28E6-FB2F-DE808892233F}"/>
              </a:ext>
            </a:extLst>
          </p:cNvPr>
          <p:cNvSpPr>
            <a:spLocks noGrp="1"/>
          </p:cNvSpPr>
          <p:nvPr>
            <p:ph type="title" hasCustomPrompt="1"/>
          </p:nvPr>
        </p:nvSpPr>
        <p:spPr>
          <a:xfrm>
            <a:off x="4574309" y="1392146"/>
            <a:ext cx="3388592" cy="1266680"/>
          </a:xfrm>
        </p:spPr>
        <p:txBody>
          <a:bodyPr anchor="b">
            <a:noAutofit/>
          </a:bodyPr>
          <a:lstStyle>
            <a:lvl1pPr>
              <a:defRPr sz="2025">
                <a:latin typeface="+mn-lt"/>
              </a:defRPr>
            </a:lvl1pPr>
          </a:lstStyle>
          <a:p>
            <a:r>
              <a:rPr lang="en-US" dirty="0"/>
              <a:t>Click to edit </a:t>
            </a:r>
            <a:r>
              <a:rPr lang="en-US" altLang="zh-CN" dirty="0"/>
              <a:t>Text</a:t>
            </a:r>
            <a:r>
              <a:rPr lang="zh-CN" altLang="en-US" dirty="0"/>
              <a:t> </a:t>
            </a:r>
            <a:r>
              <a:rPr lang="en-US" dirty="0"/>
              <a:t>style</a:t>
            </a:r>
          </a:p>
        </p:txBody>
      </p:sp>
      <p:sp>
        <p:nvSpPr>
          <p:cNvPr id="11" name="subtitle 47">
            <a:extLst>
              <a:ext uri="{FF2B5EF4-FFF2-40B4-BE49-F238E27FC236}">
                <a16:creationId xmlns:a16="http://schemas.microsoft.com/office/drawing/2014/main" id="{3B45AD65-2B81-A368-E5F0-5C61D0B1DFEB}"/>
              </a:ext>
            </a:extLst>
          </p:cNvPr>
          <p:cNvSpPr>
            <a:spLocks noGrp="1"/>
          </p:cNvSpPr>
          <p:nvPr>
            <p:ph type="body" sz="quarter" idx="29" hasCustomPrompt="1"/>
          </p:nvPr>
        </p:nvSpPr>
        <p:spPr>
          <a:xfrm>
            <a:off x="4572000" y="2771261"/>
            <a:ext cx="3504520" cy="1266680"/>
          </a:xfrm>
          <a:prstGeom prst="rect">
            <a:avLst/>
          </a:prstGeom>
        </p:spPr>
        <p:txBody>
          <a:bodyPr>
            <a:noAutofit/>
          </a:bodyPr>
          <a:lstStyle>
            <a:lvl1pPr marL="0" indent="0">
              <a:lnSpc>
                <a:spcPct val="100000"/>
              </a:lnSpc>
              <a:buNone/>
              <a:defRPr sz="1125" b="0">
                <a:solidFill>
                  <a:schemeClr val="accent4"/>
                </a:solidFill>
                <a:latin typeface="+mn-lt"/>
              </a:defRPr>
            </a:lvl1pPr>
            <a:lvl2pPr>
              <a:defRPr sz="750"/>
            </a:lvl2pPr>
            <a:lvl3pPr>
              <a:defRPr sz="675"/>
            </a:lvl3pPr>
            <a:lvl4pPr>
              <a:defRPr sz="600"/>
            </a:lvl4pPr>
            <a:lvl5pPr>
              <a:defRPr sz="600"/>
            </a:lvl5pPr>
          </a:lstStyle>
          <a:p>
            <a:pPr lvl="0"/>
            <a:r>
              <a:rPr lang="en-US" altLang="zh-CN" dirty="0"/>
              <a:t>Click to edit Master text styles </a:t>
            </a:r>
          </a:p>
        </p:txBody>
      </p:sp>
      <p:sp>
        <p:nvSpPr>
          <p:cNvPr id="4" name="Freeform: Shape 5">
            <a:extLst>
              <a:ext uri="{FF2B5EF4-FFF2-40B4-BE49-F238E27FC236}">
                <a16:creationId xmlns:a16="http://schemas.microsoft.com/office/drawing/2014/main" id="{0CA4AA19-0D07-46AB-AC12-64054BBBB499}"/>
              </a:ext>
            </a:extLst>
          </p:cNvPr>
          <p:cNvSpPr/>
          <p:nvPr userDrawn="1"/>
        </p:nvSpPr>
        <p:spPr>
          <a:xfrm>
            <a:off x="2882670" y="541889"/>
            <a:ext cx="933680" cy="105393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50" dirty="0"/>
          </a:p>
        </p:txBody>
      </p:sp>
      <p:sp>
        <p:nvSpPr>
          <p:cNvPr id="5" name="Freeform: Shape 6">
            <a:extLst>
              <a:ext uri="{FF2B5EF4-FFF2-40B4-BE49-F238E27FC236}">
                <a16:creationId xmlns:a16="http://schemas.microsoft.com/office/drawing/2014/main" id="{DF781D9E-0DF5-4DDA-84E6-35DFB054158C}"/>
              </a:ext>
            </a:extLst>
          </p:cNvPr>
          <p:cNvSpPr/>
          <p:nvPr userDrawn="1"/>
        </p:nvSpPr>
        <p:spPr>
          <a:xfrm>
            <a:off x="917947" y="1077686"/>
            <a:ext cx="2142754" cy="245233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200" dirty="0"/>
          </a:p>
        </p:txBody>
      </p:sp>
      <p:sp>
        <p:nvSpPr>
          <p:cNvPr id="6" name="Freeform: Shape 7">
            <a:extLst>
              <a:ext uri="{FF2B5EF4-FFF2-40B4-BE49-F238E27FC236}">
                <a16:creationId xmlns:a16="http://schemas.microsoft.com/office/drawing/2014/main" id="{86BA1075-E23C-4BC9-8F67-B2E408F864D2}"/>
              </a:ext>
            </a:extLst>
          </p:cNvPr>
          <p:cNvSpPr/>
          <p:nvPr userDrawn="1"/>
        </p:nvSpPr>
        <p:spPr>
          <a:xfrm>
            <a:off x="569027" y="2593166"/>
            <a:ext cx="906028" cy="1036317"/>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50" dirty="0"/>
          </a:p>
        </p:txBody>
      </p:sp>
      <p:sp>
        <p:nvSpPr>
          <p:cNvPr id="8" name="Freeform: Shape 11">
            <a:extLst>
              <a:ext uri="{FF2B5EF4-FFF2-40B4-BE49-F238E27FC236}">
                <a16:creationId xmlns:a16="http://schemas.microsoft.com/office/drawing/2014/main" id="{B2A4CA75-D17E-243B-9C56-A63C75AF6D56}"/>
              </a:ext>
            </a:extLst>
          </p:cNvPr>
          <p:cNvSpPr/>
          <p:nvPr userDrawn="1"/>
        </p:nvSpPr>
        <p:spPr>
          <a:xfrm>
            <a:off x="2188437" y="3496623"/>
            <a:ext cx="497536" cy="56919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4">
              <a:lumMod val="20000"/>
              <a:lumOff val="80000"/>
            </a:schemeClr>
          </a:solidFill>
          <a:ln w="12700" cap="flat" cmpd="sng" algn="ctr">
            <a:noFill/>
            <a:prstDash val="solid"/>
            <a:miter lim="800000"/>
          </a:ln>
          <a:effectLst/>
        </p:spPr>
        <p:txBody>
          <a:bodyPr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3" name="Footer Placeholder 2">
            <a:extLst>
              <a:ext uri="{FF2B5EF4-FFF2-40B4-BE49-F238E27FC236}">
                <a16:creationId xmlns:a16="http://schemas.microsoft.com/office/drawing/2014/main" id="{7964077E-956B-EA3A-700F-A833D82341FE}"/>
              </a:ext>
            </a:extLst>
          </p:cNvPr>
          <p:cNvSpPr>
            <a:spLocks noGrp="1"/>
          </p:cNvSpPr>
          <p:nvPr>
            <p:ph type="ftr" sz="quarter" idx="30"/>
          </p:nvPr>
        </p:nvSpPr>
        <p:spPr/>
        <p:txBody>
          <a:bodyPr>
            <a:noAutofit/>
          </a:bodyPr>
          <a:lstStyle/>
          <a:p>
            <a:r>
              <a:rPr lang="en-US" noProof="0"/>
              <a:t>Presentation title</a:t>
            </a:r>
            <a:endParaRPr lang="en-US" noProof="0" dirty="0"/>
          </a:p>
        </p:txBody>
      </p:sp>
      <p:sp>
        <p:nvSpPr>
          <p:cNvPr id="10" name="Slide Number Placeholder 9">
            <a:extLst>
              <a:ext uri="{FF2B5EF4-FFF2-40B4-BE49-F238E27FC236}">
                <a16:creationId xmlns:a16="http://schemas.microsoft.com/office/drawing/2014/main" id="{8ED455D4-27F3-B6AD-2A20-7475F307E5E4}"/>
              </a:ext>
            </a:extLst>
          </p:cNvPr>
          <p:cNvSpPr>
            <a:spLocks noGrp="1"/>
          </p:cNvSpPr>
          <p:nvPr>
            <p:ph type="sldNum" sz="quarter" idx="31"/>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38449182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Team Members">
    <p:spTree>
      <p:nvGrpSpPr>
        <p:cNvPr id="1" name=""/>
        <p:cNvGrpSpPr/>
        <p:nvPr/>
      </p:nvGrpSpPr>
      <p:grpSpPr>
        <a:xfrm>
          <a:off x="0" y="0"/>
          <a:ext cx="0" cy="0"/>
          <a:chOff x="0" y="0"/>
          <a:chExt cx="0" cy="0"/>
        </a:xfrm>
      </p:grpSpPr>
      <p:sp>
        <p:nvSpPr>
          <p:cNvPr id="16" name="Title Placeholder 4">
            <a:extLst>
              <a:ext uri="{FF2B5EF4-FFF2-40B4-BE49-F238E27FC236}">
                <a16:creationId xmlns:a16="http://schemas.microsoft.com/office/drawing/2014/main" id="{DCA6F28B-ACF1-D3CB-8968-4F64BEA02E93}"/>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Autofit/>
          </a:bodyPr>
          <a:lstStyle>
            <a:lvl1pPr algn="ctr">
              <a:defRPr>
                <a:solidFill>
                  <a:schemeClr val="accent6"/>
                </a:solidFill>
              </a:defRPr>
            </a:lvl1pPr>
          </a:lstStyle>
          <a:p>
            <a:r>
              <a:rPr lang="en-US"/>
              <a:t>Click to edit Master title style</a:t>
            </a:r>
            <a:endParaRPr lang="en-US" dirty="0"/>
          </a:p>
        </p:txBody>
      </p:sp>
      <p:sp>
        <p:nvSpPr>
          <p:cNvPr id="60" name="Content placeholder 47">
            <a:extLst>
              <a:ext uri="{FF2B5EF4-FFF2-40B4-BE49-F238E27FC236}">
                <a16:creationId xmlns:a16="http://schemas.microsoft.com/office/drawing/2014/main" id="{E2F72F6F-0172-47B0-8D9E-0EED383332E2}"/>
              </a:ext>
            </a:extLst>
          </p:cNvPr>
          <p:cNvSpPr>
            <a:spLocks noGrp="1"/>
          </p:cNvSpPr>
          <p:nvPr>
            <p:ph type="pic" sz="quarter" idx="48"/>
          </p:nvPr>
        </p:nvSpPr>
        <p:spPr>
          <a:xfrm>
            <a:off x="836099" y="1920265"/>
            <a:ext cx="1776046" cy="1576633"/>
          </a:xfrm>
          <a:prstGeom prst="hexagon">
            <a:avLst>
              <a:gd name="adj" fmla="val 28349"/>
              <a:gd name="vf" fmla="val 115470"/>
            </a:avLst>
          </a:prstGeom>
          <a:ln>
            <a:noFill/>
          </a:ln>
        </p:spPr>
        <p:txBody>
          <a:bodyPr anchor="ctr">
            <a:noAutofit/>
          </a:bodyPr>
          <a:lstStyle>
            <a:lvl1pPr marL="0" indent="0" algn="l">
              <a:buFontTx/>
              <a:buNone/>
              <a:defRPr sz="788">
                <a:solidFill>
                  <a:schemeClr val="accent6"/>
                </a:solidFill>
              </a:defRPr>
            </a:lvl1pPr>
          </a:lstStyle>
          <a:p>
            <a:r>
              <a:rPr lang="en-US" altLang="zh-CN"/>
              <a:t>Click icon to add picture</a:t>
            </a:r>
            <a:endParaRPr lang="en-US" altLang="zh-CN" dirty="0"/>
          </a:p>
        </p:txBody>
      </p:sp>
      <p:sp>
        <p:nvSpPr>
          <p:cNvPr id="52" name="Content placeholder 47" descr="Click icon to add picture">
            <a:extLst>
              <a:ext uri="{FF2B5EF4-FFF2-40B4-BE49-F238E27FC236}">
                <a16:creationId xmlns:a16="http://schemas.microsoft.com/office/drawing/2014/main" id="{2369DDD8-CFC2-4980-A0DB-411AA173B475}"/>
              </a:ext>
            </a:extLst>
          </p:cNvPr>
          <p:cNvSpPr>
            <a:spLocks noGrp="1"/>
          </p:cNvSpPr>
          <p:nvPr>
            <p:ph type="body" sz="quarter" idx="27" hasCustomPrompt="1"/>
          </p:nvPr>
        </p:nvSpPr>
        <p:spPr>
          <a:xfrm>
            <a:off x="910503" y="3573217"/>
            <a:ext cx="1573529" cy="379799"/>
          </a:xfrm>
          <a:prstGeom prst="rect">
            <a:avLst/>
          </a:prstGeom>
        </p:spPr>
        <p:txBody>
          <a:bodyPr anchor="b">
            <a:noAutofit/>
          </a:bodyPr>
          <a:lstStyle>
            <a:lvl1pPr marL="0" indent="0" algn="ctr">
              <a:lnSpc>
                <a:spcPct val="100000"/>
              </a:lnSpc>
              <a:buNone/>
              <a:defRPr sz="1350" b="1" i="0">
                <a:solidFill>
                  <a:schemeClr val="accent6"/>
                </a:solidFill>
                <a:latin typeface="+mn-lt"/>
                <a:ea typeface="+mj-ea"/>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53" name="Content placeholder 47">
            <a:extLst>
              <a:ext uri="{FF2B5EF4-FFF2-40B4-BE49-F238E27FC236}">
                <a16:creationId xmlns:a16="http://schemas.microsoft.com/office/drawing/2014/main" id="{B66AC261-5929-40D2-A646-8F16675DE383}"/>
              </a:ext>
            </a:extLst>
          </p:cNvPr>
          <p:cNvSpPr>
            <a:spLocks noGrp="1"/>
          </p:cNvSpPr>
          <p:nvPr>
            <p:ph type="body" sz="quarter" idx="28" hasCustomPrompt="1"/>
          </p:nvPr>
        </p:nvSpPr>
        <p:spPr>
          <a:xfrm>
            <a:off x="910502" y="3971386"/>
            <a:ext cx="1573529" cy="379799"/>
          </a:xfrm>
          <a:prstGeom prst="rect">
            <a:avLst/>
          </a:prstGeom>
        </p:spPr>
        <p:txBody>
          <a:bodyPr>
            <a:noAutofit/>
          </a:bodyPr>
          <a:lstStyle>
            <a:lvl1pPr marL="0" indent="0" algn="ctr">
              <a:lnSpc>
                <a:spcPct val="100000"/>
              </a:lnSpc>
              <a:buNone/>
              <a:defRPr sz="1050" b="0">
                <a:solidFill>
                  <a:schemeClr val="accent6"/>
                </a:solidFill>
                <a:latin typeface="+mn-lt"/>
              </a:defRPr>
            </a:lvl1pPr>
            <a:lvl2pPr>
              <a:defRPr sz="750"/>
            </a:lvl2pPr>
            <a:lvl3pPr>
              <a:defRPr sz="675"/>
            </a:lvl3pPr>
            <a:lvl4pPr>
              <a:defRPr sz="600"/>
            </a:lvl4pPr>
            <a:lvl5pPr>
              <a:defRPr sz="600"/>
            </a:lvl5pPr>
          </a:lstStyle>
          <a:p>
            <a:pPr lvl="0"/>
            <a:r>
              <a:rPr lang="en-US" altLang="zh-CN" dirty="0"/>
              <a:t>Click to edit Master text styles </a:t>
            </a:r>
          </a:p>
        </p:txBody>
      </p:sp>
      <p:sp>
        <p:nvSpPr>
          <p:cNvPr id="61" name="Content placeholder 47">
            <a:extLst>
              <a:ext uri="{FF2B5EF4-FFF2-40B4-BE49-F238E27FC236}">
                <a16:creationId xmlns:a16="http://schemas.microsoft.com/office/drawing/2014/main" id="{B33A9FB2-1610-4389-B352-D99255F77BEC}"/>
              </a:ext>
            </a:extLst>
          </p:cNvPr>
          <p:cNvSpPr>
            <a:spLocks noGrp="1"/>
          </p:cNvSpPr>
          <p:nvPr>
            <p:ph type="pic" sz="quarter" idx="49"/>
          </p:nvPr>
        </p:nvSpPr>
        <p:spPr>
          <a:xfrm>
            <a:off x="2717652" y="1380548"/>
            <a:ext cx="1776046" cy="1576633"/>
          </a:xfrm>
          <a:prstGeom prst="hexagon">
            <a:avLst>
              <a:gd name="adj" fmla="val 28349"/>
              <a:gd name="vf" fmla="val 115470"/>
            </a:avLst>
          </a:prstGeom>
          <a:ln>
            <a:noFill/>
          </a:ln>
        </p:spPr>
        <p:txBody>
          <a:bodyPr anchor="ctr">
            <a:noAutofit/>
          </a:bodyPr>
          <a:lstStyle>
            <a:lvl1pPr marL="0" indent="0" algn="l">
              <a:buFontTx/>
              <a:buNone/>
              <a:defRPr sz="788">
                <a:solidFill>
                  <a:schemeClr val="accent6"/>
                </a:solidFill>
              </a:defRPr>
            </a:lvl1pPr>
          </a:lstStyle>
          <a:p>
            <a:r>
              <a:rPr lang="en-US" altLang="zh-CN"/>
              <a:t>Click icon to add picture</a:t>
            </a:r>
            <a:endParaRPr lang="en-US" altLang="zh-CN" dirty="0"/>
          </a:p>
        </p:txBody>
      </p:sp>
      <p:sp>
        <p:nvSpPr>
          <p:cNvPr id="21" name="Content placeholder 47" descr="Click icon to add picture">
            <a:extLst>
              <a:ext uri="{FF2B5EF4-FFF2-40B4-BE49-F238E27FC236}">
                <a16:creationId xmlns:a16="http://schemas.microsoft.com/office/drawing/2014/main" id="{DEE851A8-3FB7-B319-A053-BE08A45763C5}"/>
              </a:ext>
            </a:extLst>
          </p:cNvPr>
          <p:cNvSpPr>
            <a:spLocks noGrp="1"/>
          </p:cNvSpPr>
          <p:nvPr>
            <p:ph type="body" sz="quarter" idx="54" hasCustomPrompt="1"/>
          </p:nvPr>
        </p:nvSpPr>
        <p:spPr>
          <a:xfrm>
            <a:off x="2790331" y="3034375"/>
            <a:ext cx="1573529" cy="379799"/>
          </a:xfrm>
          <a:prstGeom prst="rect">
            <a:avLst/>
          </a:prstGeom>
        </p:spPr>
        <p:txBody>
          <a:bodyPr anchor="b">
            <a:noAutofit/>
          </a:bodyPr>
          <a:lstStyle>
            <a:lvl1pPr marL="0" indent="0" algn="ctr">
              <a:lnSpc>
                <a:spcPct val="100000"/>
              </a:lnSpc>
              <a:buNone/>
              <a:defRPr sz="1350" b="1" i="0">
                <a:solidFill>
                  <a:schemeClr val="accent6"/>
                </a:solidFill>
                <a:latin typeface="+mn-lt"/>
                <a:ea typeface="+mj-ea"/>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22" name="Content placeholder 47">
            <a:extLst>
              <a:ext uri="{FF2B5EF4-FFF2-40B4-BE49-F238E27FC236}">
                <a16:creationId xmlns:a16="http://schemas.microsoft.com/office/drawing/2014/main" id="{5743B59B-3EAA-B249-07CE-9C9C5B0B6AB1}"/>
              </a:ext>
            </a:extLst>
          </p:cNvPr>
          <p:cNvSpPr>
            <a:spLocks noGrp="1"/>
          </p:cNvSpPr>
          <p:nvPr>
            <p:ph type="body" sz="quarter" idx="55" hasCustomPrompt="1"/>
          </p:nvPr>
        </p:nvSpPr>
        <p:spPr>
          <a:xfrm>
            <a:off x="2790330" y="3432543"/>
            <a:ext cx="1573529" cy="379799"/>
          </a:xfrm>
          <a:prstGeom prst="rect">
            <a:avLst/>
          </a:prstGeom>
        </p:spPr>
        <p:txBody>
          <a:bodyPr>
            <a:noAutofit/>
          </a:bodyPr>
          <a:lstStyle>
            <a:lvl1pPr marL="0" indent="0" algn="ctr">
              <a:lnSpc>
                <a:spcPct val="100000"/>
              </a:lnSpc>
              <a:buNone/>
              <a:defRPr sz="1050" b="0">
                <a:solidFill>
                  <a:schemeClr val="accent6"/>
                </a:solidFill>
                <a:latin typeface="+mn-lt"/>
              </a:defRPr>
            </a:lvl1pPr>
            <a:lvl2pPr>
              <a:defRPr sz="750"/>
            </a:lvl2pPr>
            <a:lvl3pPr>
              <a:defRPr sz="675"/>
            </a:lvl3pPr>
            <a:lvl4pPr>
              <a:defRPr sz="600"/>
            </a:lvl4pPr>
            <a:lvl5pPr>
              <a:defRPr sz="600"/>
            </a:lvl5pPr>
          </a:lstStyle>
          <a:p>
            <a:pPr lvl="0"/>
            <a:r>
              <a:rPr lang="en-US" altLang="zh-CN" dirty="0"/>
              <a:t>Click to edit Master text styles </a:t>
            </a:r>
          </a:p>
        </p:txBody>
      </p:sp>
      <p:sp>
        <p:nvSpPr>
          <p:cNvPr id="62" name="Content placeholder 47">
            <a:extLst>
              <a:ext uri="{FF2B5EF4-FFF2-40B4-BE49-F238E27FC236}">
                <a16:creationId xmlns:a16="http://schemas.microsoft.com/office/drawing/2014/main" id="{0AC60B87-71AC-4AA8-9AE7-B3B427BACB12}"/>
              </a:ext>
            </a:extLst>
          </p:cNvPr>
          <p:cNvSpPr>
            <a:spLocks noGrp="1"/>
          </p:cNvSpPr>
          <p:nvPr>
            <p:ph type="pic" sz="quarter" idx="50"/>
          </p:nvPr>
        </p:nvSpPr>
        <p:spPr>
          <a:xfrm>
            <a:off x="4585051" y="1920265"/>
            <a:ext cx="1776046" cy="1576633"/>
          </a:xfrm>
          <a:prstGeom prst="hexagon">
            <a:avLst>
              <a:gd name="adj" fmla="val 28349"/>
              <a:gd name="vf" fmla="val 115470"/>
            </a:avLst>
          </a:prstGeom>
          <a:ln>
            <a:noFill/>
          </a:ln>
        </p:spPr>
        <p:txBody>
          <a:bodyPr anchor="ctr">
            <a:noAutofit/>
          </a:bodyPr>
          <a:lstStyle>
            <a:lvl1pPr marL="0" indent="0" algn="l">
              <a:buFontTx/>
              <a:buNone/>
              <a:defRPr sz="788">
                <a:solidFill>
                  <a:schemeClr val="accent6"/>
                </a:solidFill>
              </a:defRPr>
            </a:lvl1pPr>
          </a:lstStyle>
          <a:p>
            <a:r>
              <a:rPr lang="en-US" altLang="zh-CN"/>
              <a:t>Click icon to add picture</a:t>
            </a:r>
            <a:endParaRPr lang="en-US" altLang="zh-CN" dirty="0"/>
          </a:p>
        </p:txBody>
      </p:sp>
      <p:sp>
        <p:nvSpPr>
          <p:cNvPr id="19" name="Content placeholder 47" descr="Click icon to add picture">
            <a:extLst>
              <a:ext uri="{FF2B5EF4-FFF2-40B4-BE49-F238E27FC236}">
                <a16:creationId xmlns:a16="http://schemas.microsoft.com/office/drawing/2014/main" id="{110FBA5D-2CEB-4D44-16CA-0F24099B1401}"/>
              </a:ext>
            </a:extLst>
          </p:cNvPr>
          <p:cNvSpPr>
            <a:spLocks noGrp="1"/>
          </p:cNvSpPr>
          <p:nvPr>
            <p:ph type="body" sz="quarter" idx="52" hasCustomPrompt="1"/>
          </p:nvPr>
        </p:nvSpPr>
        <p:spPr>
          <a:xfrm>
            <a:off x="4664033" y="3573217"/>
            <a:ext cx="1573529" cy="379799"/>
          </a:xfrm>
          <a:prstGeom prst="rect">
            <a:avLst/>
          </a:prstGeom>
        </p:spPr>
        <p:txBody>
          <a:bodyPr anchor="b">
            <a:noAutofit/>
          </a:bodyPr>
          <a:lstStyle>
            <a:lvl1pPr marL="0" indent="0" algn="ctr">
              <a:lnSpc>
                <a:spcPct val="100000"/>
              </a:lnSpc>
              <a:buNone/>
              <a:defRPr sz="1350" b="1" i="0">
                <a:solidFill>
                  <a:schemeClr val="accent6"/>
                </a:solidFill>
                <a:latin typeface="+mn-lt"/>
                <a:ea typeface="+mj-ea"/>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20" name="Content placeholder 47">
            <a:extLst>
              <a:ext uri="{FF2B5EF4-FFF2-40B4-BE49-F238E27FC236}">
                <a16:creationId xmlns:a16="http://schemas.microsoft.com/office/drawing/2014/main" id="{2108E774-D145-FA07-58F1-7DB37A30A596}"/>
              </a:ext>
            </a:extLst>
          </p:cNvPr>
          <p:cNvSpPr>
            <a:spLocks noGrp="1"/>
          </p:cNvSpPr>
          <p:nvPr>
            <p:ph type="body" sz="quarter" idx="53" hasCustomPrompt="1"/>
          </p:nvPr>
        </p:nvSpPr>
        <p:spPr>
          <a:xfrm>
            <a:off x="4664032" y="3971386"/>
            <a:ext cx="1573529" cy="379799"/>
          </a:xfrm>
          <a:prstGeom prst="rect">
            <a:avLst/>
          </a:prstGeom>
        </p:spPr>
        <p:txBody>
          <a:bodyPr>
            <a:noAutofit/>
          </a:bodyPr>
          <a:lstStyle>
            <a:lvl1pPr marL="0" indent="0" algn="ctr">
              <a:lnSpc>
                <a:spcPct val="100000"/>
              </a:lnSpc>
              <a:buNone/>
              <a:defRPr sz="1050" b="0">
                <a:solidFill>
                  <a:schemeClr val="accent6"/>
                </a:solidFill>
                <a:latin typeface="+mn-lt"/>
              </a:defRPr>
            </a:lvl1pPr>
            <a:lvl2pPr>
              <a:defRPr sz="750"/>
            </a:lvl2pPr>
            <a:lvl3pPr>
              <a:defRPr sz="675"/>
            </a:lvl3pPr>
            <a:lvl4pPr>
              <a:defRPr sz="600"/>
            </a:lvl4pPr>
            <a:lvl5pPr>
              <a:defRPr sz="600"/>
            </a:lvl5pPr>
          </a:lstStyle>
          <a:p>
            <a:pPr lvl="0"/>
            <a:r>
              <a:rPr lang="en-US" altLang="zh-CN" dirty="0"/>
              <a:t>Click to edit Master text styles </a:t>
            </a:r>
          </a:p>
        </p:txBody>
      </p:sp>
      <p:sp>
        <p:nvSpPr>
          <p:cNvPr id="63" name="Content placeholder 47">
            <a:extLst>
              <a:ext uri="{FF2B5EF4-FFF2-40B4-BE49-F238E27FC236}">
                <a16:creationId xmlns:a16="http://schemas.microsoft.com/office/drawing/2014/main" id="{05B25D7D-82BA-4FF5-9C92-4AD181847515}"/>
              </a:ext>
            </a:extLst>
          </p:cNvPr>
          <p:cNvSpPr>
            <a:spLocks noGrp="1"/>
          </p:cNvSpPr>
          <p:nvPr>
            <p:ph type="pic" sz="quarter" idx="51"/>
          </p:nvPr>
        </p:nvSpPr>
        <p:spPr>
          <a:xfrm>
            <a:off x="6375246" y="1377249"/>
            <a:ext cx="1776046" cy="1576633"/>
          </a:xfrm>
          <a:prstGeom prst="hexagon">
            <a:avLst>
              <a:gd name="adj" fmla="val 28349"/>
              <a:gd name="vf" fmla="val 115470"/>
            </a:avLst>
          </a:prstGeom>
          <a:ln>
            <a:noFill/>
          </a:ln>
        </p:spPr>
        <p:txBody>
          <a:bodyPr anchor="ctr">
            <a:noAutofit/>
          </a:bodyPr>
          <a:lstStyle>
            <a:lvl1pPr marL="0" indent="0" algn="l">
              <a:buFontTx/>
              <a:buNone/>
              <a:defRPr sz="788">
                <a:solidFill>
                  <a:schemeClr val="accent6"/>
                </a:solidFill>
              </a:defRPr>
            </a:lvl1pPr>
          </a:lstStyle>
          <a:p>
            <a:r>
              <a:rPr lang="en-US" altLang="zh-CN"/>
              <a:t>Click icon to add picture</a:t>
            </a:r>
            <a:endParaRPr lang="en-US" altLang="zh-CN" dirty="0"/>
          </a:p>
        </p:txBody>
      </p:sp>
      <p:sp>
        <p:nvSpPr>
          <p:cNvPr id="25" name="Content placeholder 47" descr="Click icon to add picture">
            <a:extLst>
              <a:ext uri="{FF2B5EF4-FFF2-40B4-BE49-F238E27FC236}">
                <a16:creationId xmlns:a16="http://schemas.microsoft.com/office/drawing/2014/main" id="{A9C2624B-E6E6-C673-E8FF-F4BF909C3AC2}"/>
              </a:ext>
            </a:extLst>
          </p:cNvPr>
          <p:cNvSpPr>
            <a:spLocks noGrp="1"/>
          </p:cNvSpPr>
          <p:nvPr>
            <p:ph type="body" sz="quarter" idx="56" hasCustomPrompt="1"/>
          </p:nvPr>
        </p:nvSpPr>
        <p:spPr>
          <a:xfrm>
            <a:off x="6476506" y="3034375"/>
            <a:ext cx="1573529" cy="379799"/>
          </a:xfrm>
          <a:prstGeom prst="rect">
            <a:avLst/>
          </a:prstGeom>
        </p:spPr>
        <p:txBody>
          <a:bodyPr anchor="b">
            <a:noAutofit/>
          </a:bodyPr>
          <a:lstStyle>
            <a:lvl1pPr marL="0" indent="0" algn="ctr">
              <a:lnSpc>
                <a:spcPct val="100000"/>
              </a:lnSpc>
              <a:buNone/>
              <a:defRPr sz="1350" b="1" i="0">
                <a:solidFill>
                  <a:schemeClr val="accent6"/>
                </a:solidFill>
                <a:latin typeface="+mn-lt"/>
                <a:ea typeface="+mj-ea"/>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26" name="Content placeholder 47">
            <a:extLst>
              <a:ext uri="{FF2B5EF4-FFF2-40B4-BE49-F238E27FC236}">
                <a16:creationId xmlns:a16="http://schemas.microsoft.com/office/drawing/2014/main" id="{A003837A-CCD7-3699-D86F-CB884CA4C675}"/>
              </a:ext>
            </a:extLst>
          </p:cNvPr>
          <p:cNvSpPr>
            <a:spLocks noGrp="1"/>
          </p:cNvSpPr>
          <p:nvPr>
            <p:ph type="body" sz="quarter" idx="57" hasCustomPrompt="1"/>
          </p:nvPr>
        </p:nvSpPr>
        <p:spPr>
          <a:xfrm>
            <a:off x="6476505" y="3432543"/>
            <a:ext cx="1573529" cy="379799"/>
          </a:xfrm>
          <a:prstGeom prst="rect">
            <a:avLst/>
          </a:prstGeom>
        </p:spPr>
        <p:txBody>
          <a:bodyPr>
            <a:noAutofit/>
          </a:bodyPr>
          <a:lstStyle>
            <a:lvl1pPr marL="0" indent="0" algn="ctr">
              <a:lnSpc>
                <a:spcPct val="100000"/>
              </a:lnSpc>
              <a:buNone/>
              <a:defRPr sz="1050" b="0">
                <a:solidFill>
                  <a:schemeClr val="accent6"/>
                </a:solidFill>
                <a:latin typeface="+mn-lt"/>
              </a:defRPr>
            </a:lvl1pPr>
            <a:lvl2pPr>
              <a:defRPr sz="750"/>
            </a:lvl2pPr>
            <a:lvl3pPr>
              <a:defRPr sz="675"/>
            </a:lvl3pPr>
            <a:lvl4pPr>
              <a:defRPr sz="600"/>
            </a:lvl4pPr>
            <a:lvl5pPr>
              <a:defRPr sz="600"/>
            </a:lvl5pPr>
          </a:lstStyle>
          <a:p>
            <a:pPr lvl="0"/>
            <a:r>
              <a:rPr lang="en-US" altLang="zh-CN" dirty="0"/>
              <a:t>Click to edit Master text styles </a:t>
            </a:r>
          </a:p>
        </p:txBody>
      </p:sp>
      <p:sp>
        <p:nvSpPr>
          <p:cNvPr id="2" name="Footer Placeholder 1">
            <a:extLst>
              <a:ext uri="{FF2B5EF4-FFF2-40B4-BE49-F238E27FC236}">
                <a16:creationId xmlns:a16="http://schemas.microsoft.com/office/drawing/2014/main" id="{89028585-56FF-7B3D-783D-D06964F7C099}"/>
              </a:ext>
            </a:extLst>
          </p:cNvPr>
          <p:cNvSpPr>
            <a:spLocks noGrp="1"/>
          </p:cNvSpPr>
          <p:nvPr>
            <p:ph type="ftr" sz="quarter" idx="58"/>
          </p:nvPr>
        </p:nvSpPr>
        <p:spPr/>
        <p:txBody>
          <a:bodyPr>
            <a:noAutofit/>
          </a:bodyPr>
          <a:lstStyle>
            <a:lvl1pPr>
              <a:defRPr>
                <a:solidFill>
                  <a:schemeClr val="accent6"/>
                </a:solidFill>
              </a:defRPr>
            </a:lvl1pPr>
          </a:lstStyle>
          <a:p>
            <a:r>
              <a:rPr lang="en-US"/>
              <a:t>Presentation title</a:t>
            </a:r>
            <a:endParaRPr lang="en-US" dirty="0"/>
          </a:p>
        </p:txBody>
      </p:sp>
      <p:sp>
        <p:nvSpPr>
          <p:cNvPr id="3" name="Slide Number Placeholder 2">
            <a:extLst>
              <a:ext uri="{FF2B5EF4-FFF2-40B4-BE49-F238E27FC236}">
                <a16:creationId xmlns:a16="http://schemas.microsoft.com/office/drawing/2014/main" id="{7D090978-DDC9-0FA2-2CFD-733C8B854F3C}"/>
              </a:ext>
            </a:extLst>
          </p:cNvPr>
          <p:cNvSpPr>
            <a:spLocks noGrp="1"/>
          </p:cNvSpPr>
          <p:nvPr>
            <p:ph type="sldNum" sz="quarter" idx="59"/>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1479849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 Team Member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92FA2A-46BA-2A19-C3CE-EC6985867B92}"/>
              </a:ext>
            </a:extLst>
          </p:cNvPr>
          <p:cNvSpPr>
            <a:spLocks noGrp="1"/>
          </p:cNvSpPr>
          <p:nvPr>
            <p:ph type="title"/>
          </p:nvPr>
        </p:nvSpPr>
        <p:spPr>
          <a:xfrm>
            <a:off x="382181" y="1775470"/>
            <a:ext cx="2932495" cy="2722281"/>
          </a:xfrm>
        </p:spPr>
        <p:txBody>
          <a:bodyPr anchor="t">
            <a:noAutofit/>
          </a:bodyPr>
          <a:lstStyle>
            <a:lvl1pPr>
              <a:defRPr>
                <a:solidFill>
                  <a:schemeClr val="accent6"/>
                </a:solidFill>
              </a:defRPr>
            </a:lvl1pPr>
          </a:lstStyle>
          <a:p>
            <a:r>
              <a:rPr lang="en-US"/>
              <a:t>Click to edit Master title style</a:t>
            </a:r>
            <a:endParaRPr lang="en-US" dirty="0"/>
          </a:p>
        </p:txBody>
      </p:sp>
      <p:sp>
        <p:nvSpPr>
          <p:cNvPr id="38" name="Content placeholder 47">
            <a:extLst>
              <a:ext uri="{FF2B5EF4-FFF2-40B4-BE49-F238E27FC236}">
                <a16:creationId xmlns:a16="http://schemas.microsoft.com/office/drawing/2014/main" id="{BF9EDF7D-3BB1-43C0-92BB-091CCC520477}"/>
              </a:ext>
            </a:extLst>
          </p:cNvPr>
          <p:cNvSpPr>
            <a:spLocks noGrp="1"/>
          </p:cNvSpPr>
          <p:nvPr>
            <p:ph type="pic" sz="quarter" idx="48"/>
          </p:nvPr>
        </p:nvSpPr>
        <p:spPr>
          <a:xfrm>
            <a:off x="3202347" y="327341"/>
            <a:ext cx="879948" cy="101844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750">
                <a:solidFill>
                  <a:schemeClr val="accent6"/>
                </a:solidFill>
              </a:defRPr>
            </a:lvl1pPr>
          </a:lstStyle>
          <a:p>
            <a:r>
              <a:rPr lang="en-US" altLang="zh-CN"/>
              <a:t>Click icon to add picture</a:t>
            </a:r>
            <a:endParaRPr lang="zh-CN" altLang="en-US"/>
          </a:p>
        </p:txBody>
      </p:sp>
      <p:sp>
        <p:nvSpPr>
          <p:cNvPr id="39" name="Content placeholder 47" descr="Click icon to add picture">
            <a:extLst>
              <a:ext uri="{FF2B5EF4-FFF2-40B4-BE49-F238E27FC236}">
                <a16:creationId xmlns:a16="http://schemas.microsoft.com/office/drawing/2014/main" id="{15896C2C-7C25-4BC0-AF9B-DF590A2909AA}"/>
              </a:ext>
            </a:extLst>
          </p:cNvPr>
          <p:cNvSpPr>
            <a:spLocks noGrp="1"/>
          </p:cNvSpPr>
          <p:nvPr>
            <p:ph type="body" sz="quarter" idx="27" hasCustomPrompt="1"/>
          </p:nvPr>
        </p:nvSpPr>
        <p:spPr>
          <a:xfrm>
            <a:off x="4140157" y="391887"/>
            <a:ext cx="1717382" cy="469913"/>
          </a:xfrm>
          <a:prstGeom prst="rect">
            <a:avLst/>
          </a:prstGeom>
        </p:spPr>
        <p:txBody>
          <a:bodyPr anchor="b">
            <a:noAutofit/>
          </a:bodyPr>
          <a:lstStyle>
            <a:lvl1pPr marL="0" indent="0" algn="l">
              <a:lnSpc>
                <a:spcPct val="100000"/>
              </a:lnSpc>
              <a:buNone/>
              <a:defRPr sz="1350" b="1" i="0">
                <a:solidFill>
                  <a:schemeClr val="accent6"/>
                </a:solidFill>
                <a:latin typeface="+mn-lt"/>
                <a:ea typeface="+mj-ea"/>
                <a:cs typeface="Posterama" panose="020B0504020200020000" pitchFamily="34" charset="0"/>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40" name="Content placeholder 47">
            <a:extLst>
              <a:ext uri="{FF2B5EF4-FFF2-40B4-BE49-F238E27FC236}">
                <a16:creationId xmlns:a16="http://schemas.microsoft.com/office/drawing/2014/main" id="{CAC554EF-FF8F-4055-A716-E82F461413B7}"/>
              </a:ext>
            </a:extLst>
          </p:cNvPr>
          <p:cNvSpPr>
            <a:spLocks noGrp="1"/>
          </p:cNvSpPr>
          <p:nvPr>
            <p:ph type="body" sz="quarter" idx="28" hasCustomPrompt="1"/>
          </p:nvPr>
        </p:nvSpPr>
        <p:spPr>
          <a:xfrm>
            <a:off x="4140158" y="874411"/>
            <a:ext cx="1717382" cy="379799"/>
          </a:xfrm>
          <a:prstGeom prst="rect">
            <a:avLst/>
          </a:prstGeom>
        </p:spPr>
        <p:txBody>
          <a:bodyPr>
            <a:noAutofit/>
          </a:bodyPr>
          <a:lstStyle>
            <a:lvl1pPr marL="0" indent="0" algn="l">
              <a:lnSpc>
                <a:spcPct val="90000"/>
              </a:lnSpc>
              <a:spcBef>
                <a:spcPts val="0"/>
              </a:spcBef>
              <a:buNone/>
              <a:defRPr sz="1050" b="0" i="0">
                <a:solidFill>
                  <a:schemeClr val="accent6"/>
                </a:solidFill>
                <a:latin typeface="+mn-lt"/>
                <a:cs typeface="Posterama" panose="020B0504020200020000" pitchFamily="34" charset="0"/>
              </a:defRPr>
            </a:lvl1pPr>
            <a:lvl2pPr>
              <a:defRPr sz="750"/>
            </a:lvl2pPr>
            <a:lvl3pPr>
              <a:defRPr sz="675"/>
            </a:lvl3pPr>
            <a:lvl4pPr>
              <a:defRPr sz="600"/>
            </a:lvl4pPr>
            <a:lvl5pPr>
              <a:defRPr sz="600"/>
            </a:lvl5pPr>
          </a:lstStyle>
          <a:p>
            <a:pPr lvl="0"/>
            <a:r>
              <a:rPr lang="en-US" altLang="zh-CN" dirty="0"/>
              <a:t>Click to edit Master text styles </a:t>
            </a:r>
          </a:p>
        </p:txBody>
      </p:sp>
      <p:sp>
        <p:nvSpPr>
          <p:cNvPr id="56" name="Content placeholder 47">
            <a:extLst>
              <a:ext uri="{FF2B5EF4-FFF2-40B4-BE49-F238E27FC236}">
                <a16:creationId xmlns:a16="http://schemas.microsoft.com/office/drawing/2014/main" id="{4F0742C0-A9F2-4886-B17E-6915399483C3}"/>
              </a:ext>
            </a:extLst>
          </p:cNvPr>
          <p:cNvSpPr>
            <a:spLocks noGrp="1"/>
          </p:cNvSpPr>
          <p:nvPr>
            <p:ph type="pic" sz="quarter" idx="72"/>
          </p:nvPr>
        </p:nvSpPr>
        <p:spPr>
          <a:xfrm>
            <a:off x="6044937" y="327341"/>
            <a:ext cx="879948" cy="101844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750">
                <a:solidFill>
                  <a:schemeClr val="accent6"/>
                </a:solidFill>
              </a:defRPr>
            </a:lvl1pPr>
          </a:lstStyle>
          <a:p>
            <a:r>
              <a:rPr lang="en-US" altLang="zh-CN"/>
              <a:t>Click icon to add picture</a:t>
            </a:r>
            <a:endParaRPr lang="zh-CN" altLang="en-US"/>
          </a:p>
        </p:txBody>
      </p:sp>
      <p:sp>
        <p:nvSpPr>
          <p:cNvPr id="41" name="Content placeholder 47" descr="Click icon to add picture">
            <a:extLst>
              <a:ext uri="{FF2B5EF4-FFF2-40B4-BE49-F238E27FC236}">
                <a16:creationId xmlns:a16="http://schemas.microsoft.com/office/drawing/2014/main" id="{CE3DC674-39AB-43B9-AC30-97A68D221596}"/>
              </a:ext>
            </a:extLst>
          </p:cNvPr>
          <p:cNvSpPr>
            <a:spLocks noGrp="1"/>
          </p:cNvSpPr>
          <p:nvPr>
            <p:ph type="body" sz="quarter" idx="55" hasCustomPrompt="1"/>
          </p:nvPr>
        </p:nvSpPr>
        <p:spPr>
          <a:xfrm>
            <a:off x="6982417" y="482001"/>
            <a:ext cx="1573529" cy="379799"/>
          </a:xfrm>
          <a:prstGeom prst="rect">
            <a:avLst/>
          </a:prstGeom>
        </p:spPr>
        <p:txBody>
          <a:bodyPr anchor="b">
            <a:noAutofit/>
          </a:bodyPr>
          <a:lstStyle>
            <a:lvl1pPr marL="0" indent="0" algn="l">
              <a:lnSpc>
                <a:spcPct val="100000"/>
              </a:lnSpc>
              <a:buNone/>
              <a:defRPr sz="1350" b="1" i="0">
                <a:solidFill>
                  <a:schemeClr val="accent6"/>
                </a:solidFill>
                <a:latin typeface="+mn-lt"/>
                <a:ea typeface="+mj-ea"/>
                <a:cs typeface="Posterama" panose="020B0504020200020000" pitchFamily="34" charset="0"/>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42" name="Content placeholder 47">
            <a:extLst>
              <a:ext uri="{FF2B5EF4-FFF2-40B4-BE49-F238E27FC236}">
                <a16:creationId xmlns:a16="http://schemas.microsoft.com/office/drawing/2014/main" id="{F12189CA-0E22-41A5-91FD-03761860993D}"/>
              </a:ext>
            </a:extLst>
          </p:cNvPr>
          <p:cNvSpPr>
            <a:spLocks noGrp="1"/>
          </p:cNvSpPr>
          <p:nvPr>
            <p:ph type="body" sz="quarter" idx="56" hasCustomPrompt="1"/>
          </p:nvPr>
        </p:nvSpPr>
        <p:spPr>
          <a:xfrm>
            <a:off x="6982418" y="874411"/>
            <a:ext cx="1573529" cy="379799"/>
          </a:xfrm>
          <a:prstGeom prst="rect">
            <a:avLst/>
          </a:prstGeom>
        </p:spPr>
        <p:txBody>
          <a:bodyPr>
            <a:noAutofit/>
          </a:bodyPr>
          <a:lstStyle>
            <a:lvl1pPr marL="0" indent="0" algn="l">
              <a:lnSpc>
                <a:spcPct val="100000"/>
              </a:lnSpc>
              <a:buNone/>
              <a:defRPr lang="en-US" altLang="zh-CN" sz="1050" b="0" i="0" kern="1200" dirty="0">
                <a:solidFill>
                  <a:schemeClr val="accent6"/>
                </a:solidFill>
                <a:latin typeface="+mn-lt"/>
                <a:ea typeface="+mn-ea"/>
                <a:cs typeface="Posterama" panose="020B0504020200020000" pitchFamily="34" charset="0"/>
              </a:defRPr>
            </a:lvl1pPr>
            <a:lvl2pPr>
              <a:defRPr sz="750"/>
            </a:lvl2pPr>
            <a:lvl3pPr>
              <a:defRPr sz="675"/>
            </a:lvl3pPr>
            <a:lvl4pPr>
              <a:defRPr sz="600"/>
            </a:lvl4pPr>
            <a:lvl5pPr>
              <a:defRPr sz="600"/>
            </a:lvl5pPr>
          </a:lstStyle>
          <a:p>
            <a:pPr marL="0" lvl="0" indent="0" algn="l" defTabSz="6858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48" name="Content placeholder 47">
            <a:extLst>
              <a:ext uri="{FF2B5EF4-FFF2-40B4-BE49-F238E27FC236}">
                <a16:creationId xmlns:a16="http://schemas.microsoft.com/office/drawing/2014/main" id="{A962C62E-F92F-445A-9243-8B433747A548}"/>
              </a:ext>
            </a:extLst>
          </p:cNvPr>
          <p:cNvSpPr>
            <a:spLocks noGrp="1"/>
          </p:cNvSpPr>
          <p:nvPr>
            <p:ph type="pic" sz="quarter" idx="69"/>
          </p:nvPr>
        </p:nvSpPr>
        <p:spPr>
          <a:xfrm>
            <a:off x="3202347" y="1503167"/>
            <a:ext cx="879948" cy="101844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750">
                <a:solidFill>
                  <a:schemeClr val="accent6"/>
                </a:solidFill>
              </a:defRPr>
            </a:lvl1pPr>
          </a:lstStyle>
          <a:p>
            <a:r>
              <a:rPr lang="en-US" altLang="zh-CN"/>
              <a:t>Click icon to add picture</a:t>
            </a:r>
            <a:endParaRPr lang="zh-CN" altLang="en-US"/>
          </a:p>
        </p:txBody>
      </p:sp>
      <p:sp>
        <p:nvSpPr>
          <p:cNvPr id="43" name="Content placeholder 47" descr="Click icon to add picture">
            <a:extLst>
              <a:ext uri="{FF2B5EF4-FFF2-40B4-BE49-F238E27FC236}">
                <a16:creationId xmlns:a16="http://schemas.microsoft.com/office/drawing/2014/main" id="{DE6F9463-BB2D-43FC-BE8F-21D3F9A2539C}"/>
              </a:ext>
            </a:extLst>
          </p:cNvPr>
          <p:cNvSpPr>
            <a:spLocks noGrp="1"/>
          </p:cNvSpPr>
          <p:nvPr>
            <p:ph type="body" sz="quarter" idx="57" hasCustomPrompt="1"/>
          </p:nvPr>
        </p:nvSpPr>
        <p:spPr>
          <a:xfrm>
            <a:off x="4140158" y="1578878"/>
            <a:ext cx="1644766" cy="463064"/>
          </a:xfrm>
          <a:prstGeom prst="rect">
            <a:avLst/>
          </a:prstGeom>
        </p:spPr>
        <p:txBody>
          <a:bodyPr anchor="b">
            <a:noAutofit/>
          </a:bodyPr>
          <a:lstStyle>
            <a:lvl1pPr marL="0" indent="0" algn="l">
              <a:lnSpc>
                <a:spcPct val="100000"/>
              </a:lnSpc>
              <a:buNone/>
              <a:defRPr sz="1350" b="1" i="0">
                <a:solidFill>
                  <a:schemeClr val="accent6"/>
                </a:solidFill>
                <a:latin typeface="+mn-lt"/>
                <a:ea typeface="+mj-ea"/>
                <a:cs typeface="Posterama" panose="020B0504020200020000" pitchFamily="34" charset="0"/>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44" name="Content placeholder 47">
            <a:extLst>
              <a:ext uri="{FF2B5EF4-FFF2-40B4-BE49-F238E27FC236}">
                <a16:creationId xmlns:a16="http://schemas.microsoft.com/office/drawing/2014/main" id="{7DF27694-08A2-4530-B763-5A9B9D4DC6E0}"/>
              </a:ext>
            </a:extLst>
          </p:cNvPr>
          <p:cNvSpPr>
            <a:spLocks noGrp="1"/>
          </p:cNvSpPr>
          <p:nvPr>
            <p:ph type="body" sz="quarter" idx="58" hasCustomPrompt="1"/>
          </p:nvPr>
        </p:nvSpPr>
        <p:spPr>
          <a:xfrm>
            <a:off x="4140159" y="2054791"/>
            <a:ext cx="1644766" cy="379799"/>
          </a:xfrm>
          <a:prstGeom prst="rect">
            <a:avLst/>
          </a:prstGeom>
        </p:spPr>
        <p:txBody>
          <a:bodyPr>
            <a:noAutofit/>
          </a:bodyPr>
          <a:lstStyle>
            <a:lvl1pPr marL="0" indent="0" algn="l">
              <a:lnSpc>
                <a:spcPct val="100000"/>
              </a:lnSpc>
              <a:spcBef>
                <a:spcPts val="0"/>
              </a:spcBef>
              <a:buNone/>
              <a:defRPr lang="en-US" altLang="zh-CN" sz="1050" b="0" i="0" kern="1200" dirty="0">
                <a:solidFill>
                  <a:schemeClr val="accent6"/>
                </a:solidFill>
                <a:latin typeface="+mn-lt"/>
                <a:ea typeface="+mn-ea"/>
                <a:cs typeface="Posterama" panose="020B0504020200020000" pitchFamily="34" charset="0"/>
              </a:defRPr>
            </a:lvl1pPr>
            <a:lvl2pPr>
              <a:defRPr sz="750"/>
            </a:lvl2pPr>
            <a:lvl3pPr>
              <a:defRPr sz="675"/>
            </a:lvl3pPr>
            <a:lvl4pPr>
              <a:defRPr sz="600"/>
            </a:lvl4pPr>
            <a:lvl5pPr>
              <a:defRPr sz="600"/>
            </a:lvl5pPr>
          </a:lstStyle>
          <a:p>
            <a:pPr marL="0" lvl="0" indent="0" algn="l" defTabSz="6858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61" name="Content placeholder 47">
            <a:extLst>
              <a:ext uri="{FF2B5EF4-FFF2-40B4-BE49-F238E27FC236}">
                <a16:creationId xmlns:a16="http://schemas.microsoft.com/office/drawing/2014/main" id="{2EA753B3-D0BB-4484-85D1-E28345D99F4C}"/>
              </a:ext>
            </a:extLst>
          </p:cNvPr>
          <p:cNvSpPr>
            <a:spLocks noGrp="1"/>
          </p:cNvSpPr>
          <p:nvPr>
            <p:ph type="pic" sz="quarter" idx="73"/>
          </p:nvPr>
        </p:nvSpPr>
        <p:spPr>
          <a:xfrm>
            <a:off x="6044937" y="1503167"/>
            <a:ext cx="879948" cy="101844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750">
                <a:solidFill>
                  <a:schemeClr val="accent6"/>
                </a:solidFill>
              </a:defRPr>
            </a:lvl1pPr>
          </a:lstStyle>
          <a:p>
            <a:r>
              <a:rPr lang="en-US" altLang="zh-CN"/>
              <a:t>Click icon to add picture</a:t>
            </a:r>
            <a:endParaRPr lang="zh-CN" altLang="en-US" dirty="0"/>
          </a:p>
        </p:txBody>
      </p:sp>
      <p:sp>
        <p:nvSpPr>
          <p:cNvPr id="45" name="Content placeholder 47" descr="Click icon to add picture">
            <a:extLst>
              <a:ext uri="{FF2B5EF4-FFF2-40B4-BE49-F238E27FC236}">
                <a16:creationId xmlns:a16="http://schemas.microsoft.com/office/drawing/2014/main" id="{20398AA4-3D68-487D-BE7C-9F1D45E3F5FF}"/>
              </a:ext>
            </a:extLst>
          </p:cNvPr>
          <p:cNvSpPr>
            <a:spLocks noGrp="1"/>
          </p:cNvSpPr>
          <p:nvPr>
            <p:ph type="body" sz="quarter" idx="59" hasCustomPrompt="1"/>
          </p:nvPr>
        </p:nvSpPr>
        <p:spPr>
          <a:xfrm>
            <a:off x="6982418" y="1524152"/>
            <a:ext cx="1573529" cy="525858"/>
          </a:xfrm>
          <a:prstGeom prst="rect">
            <a:avLst/>
          </a:prstGeom>
        </p:spPr>
        <p:txBody>
          <a:bodyPr anchor="b">
            <a:noAutofit/>
          </a:bodyPr>
          <a:lstStyle>
            <a:lvl1pPr marL="0" indent="0" algn="l">
              <a:lnSpc>
                <a:spcPct val="100000"/>
              </a:lnSpc>
              <a:buNone/>
              <a:defRPr sz="1350" b="1" i="0">
                <a:solidFill>
                  <a:schemeClr val="accent6"/>
                </a:solidFill>
                <a:latin typeface="+mn-lt"/>
                <a:ea typeface="+mj-ea"/>
                <a:cs typeface="Posterama" panose="020B0504020200020000" pitchFamily="34" charset="0"/>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46" name="Content placeholder 47">
            <a:extLst>
              <a:ext uri="{FF2B5EF4-FFF2-40B4-BE49-F238E27FC236}">
                <a16:creationId xmlns:a16="http://schemas.microsoft.com/office/drawing/2014/main" id="{6B623D7A-5E96-42AB-9B1F-14E445503187}"/>
              </a:ext>
            </a:extLst>
          </p:cNvPr>
          <p:cNvSpPr>
            <a:spLocks noGrp="1"/>
          </p:cNvSpPr>
          <p:nvPr>
            <p:ph type="body" sz="quarter" idx="60" hasCustomPrompt="1"/>
          </p:nvPr>
        </p:nvSpPr>
        <p:spPr>
          <a:xfrm>
            <a:off x="6982417" y="2059806"/>
            <a:ext cx="1573529" cy="379799"/>
          </a:xfrm>
          <a:prstGeom prst="rect">
            <a:avLst/>
          </a:prstGeom>
        </p:spPr>
        <p:txBody>
          <a:bodyPr>
            <a:noAutofit/>
          </a:bodyPr>
          <a:lstStyle>
            <a:lvl1pPr marL="0" indent="0" algn="l">
              <a:lnSpc>
                <a:spcPct val="100000"/>
              </a:lnSpc>
              <a:buNone/>
              <a:defRPr lang="en-US" altLang="zh-CN" sz="1050" b="0" i="0" kern="1200" dirty="0">
                <a:solidFill>
                  <a:schemeClr val="accent6"/>
                </a:solidFill>
                <a:latin typeface="+mn-lt"/>
                <a:ea typeface="+mn-ea"/>
                <a:cs typeface="Posterama" panose="020B0504020200020000" pitchFamily="34" charset="0"/>
              </a:defRPr>
            </a:lvl1pPr>
            <a:lvl2pPr>
              <a:defRPr sz="750"/>
            </a:lvl2pPr>
            <a:lvl3pPr>
              <a:defRPr sz="675"/>
            </a:lvl3pPr>
            <a:lvl4pPr>
              <a:defRPr sz="600"/>
            </a:lvl4pPr>
            <a:lvl5pPr>
              <a:defRPr sz="600"/>
            </a:lvl5pPr>
          </a:lstStyle>
          <a:p>
            <a:pPr marL="0" lvl="0" indent="0" algn="l" defTabSz="6858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49" name="Content placeholder 47">
            <a:extLst>
              <a:ext uri="{FF2B5EF4-FFF2-40B4-BE49-F238E27FC236}">
                <a16:creationId xmlns:a16="http://schemas.microsoft.com/office/drawing/2014/main" id="{EAA5B0EA-1F3B-4D8B-9BB9-F9037A393705}"/>
              </a:ext>
            </a:extLst>
          </p:cNvPr>
          <p:cNvSpPr>
            <a:spLocks noGrp="1"/>
          </p:cNvSpPr>
          <p:nvPr>
            <p:ph type="pic" sz="quarter" idx="70"/>
          </p:nvPr>
        </p:nvSpPr>
        <p:spPr>
          <a:xfrm>
            <a:off x="3202347" y="2678993"/>
            <a:ext cx="879948" cy="101844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750">
                <a:solidFill>
                  <a:schemeClr val="accent6"/>
                </a:solidFill>
              </a:defRPr>
            </a:lvl1pPr>
          </a:lstStyle>
          <a:p>
            <a:r>
              <a:rPr lang="en-US" altLang="zh-CN"/>
              <a:t>Click icon to add picture</a:t>
            </a:r>
            <a:endParaRPr lang="zh-CN" altLang="en-US"/>
          </a:p>
        </p:txBody>
      </p:sp>
      <p:sp>
        <p:nvSpPr>
          <p:cNvPr id="47" name="Content placeholder 47" descr="Click icon to add picture">
            <a:extLst>
              <a:ext uri="{FF2B5EF4-FFF2-40B4-BE49-F238E27FC236}">
                <a16:creationId xmlns:a16="http://schemas.microsoft.com/office/drawing/2014/main" id="{2C93687D-1E42-4B01-9F16-9FA098CE1153}"/>
              </a:ext>
            </a:extLst>
          </p:cNvPr>
          <p:cNvSpPr>
            <a:spLocks noGrp="1"/>
          </p:cNvSpPr>
          <p:nvPr>
            <p:ph type="body" sz="quarter" idx="61" hasCustomPrompt="1"/>
          </p:nvPr>
        </p:nvSpPr>
        <p:spPr>
          <a:xfrm>
            <a:off x="4140158" y="2831638"/>
            <a:ext cx="1573529" cy="379799"/>
          </a:xfrm>
          <a:prstGeom prst="rect">
            <a:avLst/>
          </a:prstGeom>
        </p:spPr>
        <p:txBody>
          <a:bodyPr anchor="b">
            <a:noAutofit/>
          </a:bodyPr>
          <a:lstStyle>
            <a:lvl1pPr marL="0" indent="0" algn="l">
              <a:lnSpc>
                <a:spcPct val="100000"/>
              </a:lnSpc>
              <a:buNone/>
              <a:defRPr sz="1350" b="1" i="0">
                <a:solidFill>
                  <a:schemeClr val="accent6"/>
                </a:solidFill>
                <a:latin typeface="+mn-lt"/>
                <a:ea typeface="+mj-ea"/>
                <a:cs typeface="Posterama" panose="020B0504020200020000" pitchFamily="34" charset="0"/>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50" name="Content placeholder 47">
            <a:extLst>
              <a:ext uri="{FF2B5EF4-FFF2-40B4-BE49-F238E27FC236}">
                <a16:creationId xmlns:a16="http://schemas.microsoft.com/office/drawing/2014/main" id="{7AB91474-458B-45F7-9773-FA375C2CF7FD}"/>
              </a:ext>
            </a:extLst>
          </p:cNvPr>
          <p:cNvSpPr>
            <a:spLocks noGrp="1"/>
          </p:cNvSpPr>
          <p:nvPr>
            <p:ph type="body" sz="quarter" idx="62" hasCustomPrompt="1"/>
          </p:nvPr>
        </p:nvSpPr>
        <p:spPr>
          <a:xfrm>
            <a:off x="4140158" y="3234058"/>
            <a:ext cx="1573529" cy="379799"/>
          </a:xfrm>
          <a:prstGeom prst="rect">
            <a:avLst/>
          </a:prstGeom>
        </p:spPr>
        <p:txBody>
          <a:bodyPr>
            <a:noAutofit/>
          </a:bodyPr>
          <a:lstStyle>
            <a:lvl1pPr marL="0" indent="0" algn="l">
              <a:lnSpc>
                <a:spcPct val="100000"/>
              </a:lnSpc>
              <a:buNone/>
              <a:defRPr lang="en-US" altLang="zh-CN" sz="1050" b="0" i="0" kern="1200" dirty="0">
                <a:solidFill>
                  <a:schemeClr val="accent6"/>
                </a:solidFill>
                <a:latin typeface="+mn-lt"/>
                <a:ea typeface="+mn-ea"/>
                <a:cs typeface="Posterama" panose="020B0504020200020000" pitchFamily="34" charset="0"/>
              </a:defRPr>
            </a:lvl1pPr>
            <a:lvl2pPr>
              <a:defRPr sz="750"/>
            </a:lvl2pPr>
            <a:lvl3pPr>
              <a:defRPr sz="675"/>
            </a:lvl3pPr>
            <a:lvl4pPr>
              <a:defRPr sz="600"/>
            </a:lvl4pPr>
            <a:lvl5pPr>
              <a:defRPr sz="600"/>
            </a:lvl5pPr>
          </a:lstStyle>
          <a:p>
            <a:pPr marL="0" lvl="0" indent="0" algn="l" defTabSz="6858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62" name="Content placeholder 47">
            <a:extLst>
              <a:ext uri="{FF2B5EF4-FFF2-40B4-BE49-F238E27FC236}">
                <a16:creationId xmlns:a16="http://schemas.microsoft.com/office/drawing/2014/main" id="{52E587E7-A09A-4FB2-8774-8073E737F106}"/>
              </a:ext>
            </a:extLst>
          </p:cNvPr>
          <p:cNvSpPr>
            <a:spLocks noGrp="1"/>
          </p:cNvSpPr>
          <p:nvPr>
            <p:ph type="pic" sz="quarter" idx="74"/>
          </p:nvPr>
        </p:nvSpPr>
        <p:spPr>
          <a:xfrm>
            <a:off x="6044937" y="2678993"/>
            <a:ext cx="879948" cy="101844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750">
                <a:solidFill>
                  <a:schemeClr val="accent6"/>
                </a:solidFill>
              </a:defRPr>
            </a:lvl1pPr>
          </a:lstStyle>
          <a:p>
            <a:r>
              <a:rPr lang="en-US" altLang="zh-CN"/>
              <a:t>Click icon to add picture</a:t>
            </a:r>
            <a:endParaRPr lang="zh-CN" altLang="en-US"/>
          </a:p>
        </p:txBody>
      </p:sp>
      <p:sp>
        <p:nvSpPr>
          <p:cNvPr id="51" name="Content placeholder 47" descr="Click icon to add picture">
            <a:extLst>
              <a:ext uri="{FF2B5EF4-FFF2-40B4-BE49-F238E27FC236}">
                <a16:creationId xmlns:a16="http://schemas.microsoft.com/office/drawing/2014/main" id="{FBF01DC7-D684-4484-B2AA-B50F7B1A00DA}"/>
              </a:ext>
            </a:extLst>
          </p:cNvPr>
          <p:cNvSpPr>
            <a:spLocks noGrp="1"/>
          </p:cNvSpPr>
          <p:nvPr>
            <p:ph type="body" sz="quarter" idx="63" hasCustomPrompt="1"/>
          </p:nvPr>
        </p:nvSpPr>
        <p:spPr>
          <a:xfrm>
            <a:off x="6982417" y="2831638"/>
            <a:ext cx="1573529" cy="379799"/>
          </a:xfrm>
          <a:prstGeom prst="rect">
            <a:avLst/>
          </a:prstGeom>
        </p:spPr>
        <p:txBody>
          <a:bodyPr anchor="b">
            <a:noAutofit/>
          </a:bodyPr>
          <a:lstStyle>
            <a:lvl1pPr marL="0" indent="0" algn="l">
              <a:lnSpc>
                <a:spcPct val="100000"/>
              </a:lnSpc>
              <a:buNone/>
              <a:defRPr sz="1350" b="1" i="0">
                <a:solidFill>
                  <a:schemeClr val="accent6"/>
                </a:solidFill>
                <a:latin typeface="+mn-lt"/>
                <a:ea typeface="+mj-ea"/>
                <a:cs typeface="Posterama" panose="020B0504020200020000" pitchFamily="34" charset="0"/>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52" name="Content placeholder 47">
            <a:extLst>
              <a:ext uri="{FF2B5EF4-FFF2-40B4-BE49-F238E27FC236}">
                <a16:creationId xmlns:a16="http://schemas.microsoft.com/office/drawing/2014/main" id="{6046C90F-8A25-4E70-9BC9-4496C6B94EBC}"/>
              </a:ext>
            </a:extLst>
          </p:cNvPr>
          <p:cNvSpPr>
            <a:spLocks noGrp="1"/>
          </p:cNvSpPr>
          <p:nvPr>
            <p:ph type="body" sz="quarter" idx="64" hasCustomPrompt="1"/>
          </p:nvPr>
        </p:nvSpPr>
        <p:spPr>
          <a:xfrm>
            <a:off x="6982418" y="3234058"/>
            <a:ext cx="1573529" cy="379799"/>
          </a:xfrm>
          <a:prstGeom prst="rect">
            <a:avLst/>
          </a:prstGeom>
        </p:spPr>
        <p:txBody>
          <a:bodyPr>
            <a:noAutofit/>
          </a:bodyPr>
          <a:lstStyle>
            <a:lvl1pPr marL="0" indent="0" algn="l">
              <a:lnSpc>
                <a:spcPct val="100000"/>
              </a:lnSpc>
              <a:buNone/>
              <a:defRPr lang="en-US" altLang="zh-CN" sz="1050" b="0" i="0" kern="1200" dirty="0">
                <a:solidFill>
                  <a:schemeClr val="accent6"/>
                </a:solidFill>
                <a:latin typeface="+mn-lt"/>
                <a:ea typeface="+mn-ea"/>
                <a:cs typeface="Posterama" panose="020B0504020200020000" pitchFamily="34" charset="0"/>
              </a:defRPr>
            </a:lvl1pPr>
            <a:lvl2pPr>
              <a:defRPr sz="750"/>
            </a:lvl2pPr>
            <a:lvl3pPr>
              <a:defRPr sz="675"/>
            </a:lvl3pPr>
            <a:lvl4pPr>
              <a:defRPr sz="600"/>
            </a:lvl4pPr>
            <a:lvl5pPr>
              <a:defRPr sz="600"/>
            </a:lvl5pPr>
          </a:lstStyle>
          <a:p>
            <a:pPr marL="0" lvl="0" indent="0" algn="l" defTabSz="6858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55" name="Content placeholder 47">
            <a:extLst>
              <a:ext uri="{FF2B5EF4-FFF2-40B4-BE49-F238E27FC236}">
                <a16:creationId xmlns:a16="http://schemas.microsoft.com/office/drawing/2014/main" id="{D05B9A22-6B21-40BB-BBC1-9586C432A97B}"/>
              </a:ext>
            </a:extLst>
          </p:cNvPr>
          <p:cNvSpPr>
            <a:spLocks noGrp="1"/>
          </p:cNvSpPr>
          <p:nvPr>
            <p:ph type="pic" sz="quarter" idx="71"/>
          </p:nvPr>
        </p:nvSpPr>
        <p:spPr>
          <a:xfrm>
            <a:off x="3202347" y="3865211"/>
            <a:ext cx="879948" cy="101844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750">
                <a:solidFill>
                  <a:schemeClr val="accent6"/>
                </a:solidFill>
              </a:defRPr>
            </a:lvl1pPr>
          </a:lstStyle>
          <a:p>
            <a:r>
              <a:rPr lang="en-US" altLang="zh-CN"/>
              <a:t>Click icon to add picture</a:t>
            </a:r>
            <a:endParaRPr lang="zh-CN" altLang="en-US"/>
          </a:p>
        </p:txBody>
      </p:sp>
      <p:sp>
        <p:nvSpPr>
          <p:cNvPr id="53" name="Content placeholder 47" descr="Click icon to add picture">
            <a:extLst>
              <a:ext uri="{FF2B5EF4-FFF2-40B4-BE49-F238E27FC236}">
                <a16:creationId xmlns:a16="http://schemas.microsoft.com/office/drawing/2014/main" id="{F5E2B418-8D0E-4995-A3ED-4348C6F4A1AF}"/>
              </a:ext>
            </a:extLst>
          </p:cNvPr>
          <p:cNvSpPr>
            <a:spLocks noGrp="1"/>
          </p:cNvSpPr>
          <p:nvPr>
            <p:ph type="body" sz="quarter" idx="65" hasCustomPrompt="1"/>
          </p:nvPr>
        </p:nvSpPr>
        <p:spPr>
          <a:xfrm>
            <a:off x="4140158" y="4027087"/>
            <a:ext cx="1573529" cy="379799"/>
          </a:xfrm>
          <a:prstGeom prst="rect">
            <a:avLst/>
          </a:prstGeom>
        </p:spPr>
        <p:txBody>
          <a:bodyPr anchor="b">
            <a:noAutofit/>
          </a:bodyPr>
          <a:lstStyle>
            <a:lvl1pPr marL="0" indent="0" algn="l">
              <a:lnSpc>
                <a:spcPct val="100000"/>
              </a:lnSpc>
              <a:buNone/>
              <a:defRPr sz="1350" b="1" i="0">
                <a:solidFill>
                  <a:schemeClr val="accent6"/>
                </a:solidFill>
                <a:latin typeface="+mn-lt"/>
                <a:ea typeface="+mj-ea"/>
                <a:cs typeface="Posterama" panose="020B0504020200020000" pitchFamily="34" charset="0"/>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58" name="Content placeholder 47">
            <a:extLst>
              <a:ext uri="{FF2B5EF4-FFF2-40B4-BE49-F238E27FC236}">
                <a16:creationId xmlns:a16="http://schemas.microsoft.com/office/drawing/2014/main" id="{90A2A6E4-4D11-4F28-9D68-BC28580EBC05}"/>
              </a:ext>
            </a:extLst>
          </p:cNvPr>
          <p:cNvSpPr>
            <a:spLocks noGrp="1"/>
          </p:cNvSpPr>
          <p:nvPr>
            <p:ph type="body" sz="quarter" idx="66" hasCustomPrompt="1"/>
          </p:nvPr>
        </p:nvSpPr>
        <p:spPr>
          <a:xfrm>
            <a:off x="4140158" y="4426196"/>
            <a:ext cx="1573529" cy="379799"/>
          </a:xfrm>
          <a:prstGeom prst="rect">
            <a:avLst/>
          </a:prstGeom>
        </p:spPr>
        <p:txBody>
          <a:bodyPr>
            <a:noAutofit/>
          </a:bodyPr>
          <a:lstStyle>
            <a:lvl1pPr marL="0" indent="0" algn="l">
              <a:lnSpc>
                <a:spcPct val="100000"/>
              </a:lnSpc>
              <a:buNone/>
              <a:defRPr lang="en-US" altLang="zh-CN" sz="1050" b="0" i="0" kern="1200" dirty="0">
                <a:solidFill>
                  <a:schemeClr val="accent6"/>
                </a:solidFill>
                <a:latin typeface="+mn-lt"/>
                <a:ea typeface="+mn-ea"/>
                <a:cs typeface="Posterama" panose="020B0504020200020000" pitchFamily="34" charset="0"/>
              </a:defRPr>
            </a:lvl1pPr>
            <a:lvl2pPr>
              <a:defRPr sz="750"/>
            </a:lvl2pPr>
            <a:lvl3pPr>
              <a:defRPr sz="675"/>
            </a:lvl3pPr>
            <a:lvl4pPr>
              <a:defRPr sz="600"/>
            </a:lvl4pPr>
            <a:lvl5pPr>
              <a:defRPr sz="600"/>
            </a:lvl5pPr>
          </a:lstStyle>
          <a:p>
            <a:pPr marL="0" lvl="0" indent="0" algn="l" defTabSz="6858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63" name="Content placeholder 47">
            <a:extLst>
              <a:ext uri="{FF2B5EF4-FFF2-40B4-BE49-F238E27FC236}">
                <a16:creationId xmlns:a16="http://schemas.microsoft.com/office/drawing/2014/main" id="{A74DEBE4-2F74-4EB7-9501-8D37A3151B2A}"/>
              </a:ext>
            </a:extLst>
          </p:cNvPr>
          <p:cNvSpPr>
            <a:spLocks noGrp="1"/>
          </p:cNvSpPr>
          <p:nvPr>
            <p:ph type="pic" sz="quarter" idx="75"/>
          </p:nvPr>
        </p:nvSpPr>
        <p:spPr>
          <a:xfrm>
            <a:off x="6044937" y="3865211"/>
            <a:ext cx="879948" cy="101844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750">
                <a:solidFill>
                  <a:schemeClr val="accent6"/>
                </a:solidFill>
              </a:defRPr>
            </a:lvl1pPr>
          </a:lstStyle>
          <a:p>
            <a:r>
              <a:rPr lang="en-US" altLang="zh-CN"/>
              <a:t>Click icon to add picture</a:t>
            </a:r>
            <a:endParaRPr lang="zh-CN" altLang="en-US"/>
          </a:p>
        </p:txBody>
      </p:sp>
      <p:sp>
        <p:nvSpPr>
          <p:cNvPr id="59" name="Content placeholder 47" descr="Click icon to add picture">
            <a:extLst>
              <a:ext uri="{FF2B5EF4-FFF2-40B4-BE49-F238E27FC236}">
                <a16:creationId xmlns:a16="http://schemas.microsoft.com/office/drawing/2014/main" id="{070D69EE-1032-4604-B201-FD13AE846E9E}"/>
              </a:ext>
            </a:extLst>
          </p:cNvPr>
          <p:cNvSpPr>
            <a:spLocks noGrp="1"/>
          </p:cNvSpPr>
          <p:nvPr>
            <p:ph type="body" sz="quarter" idx="67" hasCustomPrompt="1"/>
          </p:nvPr>
        </p:nvSpPr>
        <p:spPr>
          <a:xfrm>
            <a:off x="6985210" y="4027087"/>
            <a:ext cx="1573529" cy="379799"/>
          </a:xfrm>
          <a:prstGeom prst="rect">
            <a:avLst/>
          </a:prstGeom>
        </p:spPr>
        <p:txBody>
          <a:bodyPr anchor="b">
            <a:noAutofit/>
          </a:bodyPr>
          <a:lstStyle>
            <a:lvl1pPr marL="0" indent="0" algn="l">
              <a:lnSpc>
                <a:spcPct val="100000"/>
              </a:lnSpc>
              <a:buNone/>
              <a:defRPr sz="1350" b="1" i="0">
                <a:solidFill>
                  <a:schemeClr val="accent6"/>
                </a:solidFill>
                <a:latin typeface="+mn-lt"/>
                <a:ea typeface="+mj-ea"/>
                <a:cs typeface="Posterama" panose="020B0504020200020000" pitchFamily="34" charset="0"/>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60" name="Content placeholder 47">
            <a:extLst>
              <a:ext uri="{FF2B5EF4-FFF2-40B4-BE49-F238E27FC236}">
                <a16:creationId xmlns:a16="http://schemas.microsoft.com/office/drawing/2014/main" id="{B65187B8-CD7A-46B0-A851-E2456586E758}"/>
              </a:ext>
            </a:extLst>
          </p:cNvPr>
          <p:cNvSpPr>
            <a:spLocks noGrp="1"/>
          </p:cNvSpPr>
          <p:nvPr>
            <p:ph type="body" sz="quarter" idx="68" hasCustomPrompt="1"/>
          </p:nvPr>
        </p:nvSpPr>
        <p:spPr>
          <a:xfrm>
            <a:off x="6982418" y="4426196"/>
            <a:ext cx="1573529" cy="379799"/>
          </a:xfrm>
          <a:prstGeom prst="rect">
            <a:avLst/>
          </a:prstGeom>
        </p:spPr>
        <p:txBody>
          <a:bodyPr>
            <a:noAutofit/>
          </a:bodyPr>
          <a:lstStyle>
            <a:lvl1pPr marL="0" indent="0" algn="l">
              <a:lnSpc>
                <a:spcPct val="100000"/>
              </a:lnSpc>
              <a:buNone/>
              <a:defRPr lang="en-US" altLang="zh-CN" sz="1050" b="0" i="0" kern="1200" dirty="0">
                <a:solidFill>
                  <a:schemeClr val="accent6"/>
                </a:solidFill>
                <a:latin typeface="+mn-lt"/>
                <a:ea typeface="+mn-ea"/>
                <a:cs typeface="Posterama" panose="020B0504020200020000" pitchFamily="34" charset="0"/>
              </a:defRPr>
            </a:lvl1pPr>
            <a:lvl2pPr>
              <a:defRPr sz="750"/>
            </a:lvl2pPr>
            <a:lvl3pPr>
              <a:defRPr sz="675"/>
            </a:lvl3pPr>
            <a:lvl4pPr>
              <a:defRPr sz="600"/>
            </a:lvl4pPr>
            <a:lvl5pPr>
              <a:defRPr sz="600"/>
            </a:lvl5pPr>
          </a:lstStyle>
          <a:p>
            <a:pPr marL="0" lvl="0" indent="0" algn="l" defTabSz="6858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5" name="Footer Placeholder 4">
            <a:extLst>
              <a:ext uri="{FF2B5EF4-FFF2-40B4-BE49-F238E27FC236}">
                <a16:creationId xmlns:a16="http://schemas.microsoft.com/office/drawing/2014/main" id="{B2964988-2386-5A15-B085-00BD5D58E53C}"/>
              </a:ext>
            </a:extLst>
          </p:cNvPr>
          <p:cNvSpPr>
            <a:spLocks noGrp="1"/>
          </p:cNvSpPr>
          <p:nvPr>
            <p:ph type="ftr" sz="quarter" idx="76"/>
          </p:nvPr>
        </p:nvSpPr>
        <p:spPr/>
        <p:txBody>
          <a:bodyPr>
            <a:noAutofit/>
          </a:bodyPr>
          <a:lstStyle>
            <a:lvl1pPr>
              <a:defRPr>
                <a:solidFill>
                  <a:schemeClr val="accent6"/>
                </a:solidFill>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062CC095-C330-BF75-42CE-50A46EAD82C5}"/>
              </a:ext>
            </a:extLst>
          </p:cNvPr>
          <p:cNvSpPr>
            <a:spLocks noGrp="1"/>
          </p:cNvSpPr>
          <p:nvPr>
            <p:ph type="sldNum" sz="quarter" idx="77"/>
          </p:nvPr>
        </p:nvSpPr>
        <p:spPr/>
        <p:txBody>
          <a:bodyPr>
            <a:noAutofit/>
          </a:bodyPr>
          <a:lstStyle>
            <a:lvl1pPr>
              <a:defRPr b="0">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32784604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 Column with Icons">
    <p:spTree>
      <p:nvGrpSpPr>
        <p:cNvPr id="1" name=""/>
        <p:cNvGrpSpPr/>
        <p:nvPr/>
      </p:nvGrpSpPr>
      <p:grpSpPr>
        <a:xfrm>
          <a:off x="0" y="0"/>
          <a:ext cx="0" cy="0"/>
          <a:chOff x="0" y="0"/>
          <a:chExt cx="0" cy="0"/>
        </a:xfrm>
      </p:grpSpPr>
      <p:sp>
        <p:nvSpPr>
          <p:cNvPr id="4" name="Freeform: Shape 6">
            <a:extLst>
              <a:ext uri="{FF2B5EF4-FFF2-40B4-BE49-F238E27FC236}">
                <a16:creationId xmlns:a16="http://schemas.microsoft.com/office/drawing/2014/main" id="{A533F602-EEC9-45F6-8223-8C8F4914919D}"/>
              </a:ext>
            </a:extLst>
          </p:cNvPr>
          <p:cNvSpPr/>
          <p:nvPr userDrawn="1"/>
        </p:nvSpPr>
        <p:spPr>
          <a:xfrm>
            <a:off x="1591227" y="1552955"/>
            <a:ext cx="1187260" cy="1381163"/>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50" dirty="0">
              <a:solidFill>
                <a:schemeClr val="accent6"/>
              </a:solidFill>
            </a:endParaRPr>
          </a:p>
        </p:txBody>
      </p:sp>
      <p:sp>
        <p:nvSpPr>
          <p:cNvPr id="5" name="Freeform: Shape 7">
            <a:extLst>
              <a:ext uri="{FF2B5EF4-FFF2-40B4-BE49-F238E27FC236}">
                <a16:creationId xmlns:a16="http://schemas.microsoft.com/office/drawing/2014/main" id="{08F73F8C-5CF8-4470-AE2B-8E6D7952FF3E}"/>
              </a:ext>
            </a:extLst>
          </p:cNvPr>
          <p:cNvSpPr/>
          <p:nvPr userDrawn="1"/>
        </p:nvSpPr>
        <p:spPr>
          <a:xfrm>
            <a:off x="3131151" y="1555081"/>
            <a:ext cx="1187260" cy="1381163"/>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50" dirty="0">
              <a:solidFill>
                <a:schemeClr val="accent6"/>
              </a:solidFill>
            </a:endParaRPr>
          </a:p>
        </p:txBody>
      </p:sp>
      <p:sp>
        <p:nvSpPr>
          <p:cNvPr id="6" name="Freeform: Shape 8">
            <a:extLst>
              <a:ext uri="{FF2B5EF4-FFF2-40B4-BE49-F238E27FC236}">
                <a16:creationId xmlns:a16="http://schemas.microsoft.com/office/drawing/2014/main" id="{1299AD72-44AB-4D37-ABBB-9E295508DDB5}"/>
              </a:ext>
            </a:extLst>
          </p:cNvPr>
          <p:cNvSpPr/>
          <p:nvPr userDrawn="1"/>
        </p:nvSpPr>
        <p:spPr>
          <a:xfrm>
            <a:off x="4731285" y="1548391"/>
            <a:ext cx="1187260" cy="1381163"/>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50" dirty="0">
              <a:solidFill>
                <a:schemeClr val="accent6"/>
              </a:solidFill>
            </a:endParaRPr>
          </a:p>
        </p:txBody>
      </p:sp>
      <p:sp>
        <p:nvSpPr>
          <p:cNvPr id="7" name="Freeform: Shape 9">
            <a:extLst>
              <a:ext uri="{FF2B5EF4-FFF2-40B4-BE49-F238E27FC236}">
                <a16:creationId xmlns:a16="http://schemas.microsoft.com/office/drawing/2014/main" id="{834981F1-A16D-4CA2-8001-0D2A65539268}"/>
              </a:ext>
            </a:extLst>
          </p:cNvPr>
          <p:cNvSpPr/>
          <p:nvPr userDrawn="1"/>
        </p:nvSpPr>
        <p:spPr>
          <a:xfrm>
            <a:off x="6305364" y="1551736"/>
            <a:ext cx="1187260" cy="1381163"/>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50" dirty="0">
              <a:solidFill>
                <a:schemeClr val="accent6"/>
              </a:solidFill>
            </a:endParaRPr>
          </a:p>
        </p:txBody>
      </p:sp>
      <p:sp>
        <p:nvSpPr>
          <p:cNvPr id="31" name="Content placeholder 47" descr="Click icon to add picture">
            <a:extLst>
              <a:ext uri="{FF2B5EF4-FFF2-40B4-BE49-F238E27FC236}">
                <a16:creationId xmlns:a16="http://schemas.microsoft.com/office/drawing/2014/main" id="{7AA46292-B7E4-4DB5-85D0-C4F19D66F86C}"/>
              </a:ext>
            </a:extLst>
          </p:cNvPr>
          <p:cNvSpPr>
            <a:spLocks noGrp="1"/>
          </p:cNvSpPr>
          <p:nvPr>
            <p:ph type="body" sz="quarter" idx="27" hasCustomPrompt="1"/>
          </p:nvPr>
        </p:nvSpPr>
        <p:spPr>
          <a:xfrm>
            <a:off x="616328" y="3312424"/>
            <a:ext cx="1408181" cy="379799"/>
          </a:xfrm>
          <a:prstGeom prst="rect">
            <a:avLst/>
          </a:prstGeom>
        </p:spPr>
        <p:txBody>
          <a:bodyPr>
            <a:noAutofit/>
          </a:bodyPr>
          <a:lstStyle>
            <a:lvl1pPr marL="0" indent="0" algn="ctr">
              <a:lnSpc>
                <a:spcPct val="100000"/>
              </a:lnSpc>
              <a:buNone/>
              <a:defRPr sz="1350" b="1">
                <a:solidFill>
                  <a:schemeClr val="accent6"/>
                </a:solidFill>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32" name="Content placeholder 47">
            <a:extLst>
              <a:ext uri="{FF2B5EF4-FFF2-40B4-BE49-F238E27FC236}">
                <a16:creationId xmlns:a16="http://schemas.microsoft.com/office/drawing/2014/main" id="{382E7D57-1A1A-432F-AEA9-9730DEE1572B}"/>
              </a:ext>
            </a:extLst>
          </p:cNvPr>
          <p:cNvSpPr>
            <a:spLocks noGrp="1"/>
          </p:cNvSpPr>
          <p:nvPr>
            <p:ph type="body" sz="quarter" idx="28" hasCustomPrompt="1"/>
          </p:nvPr>
        </p:nvSpPr>
        <p:spPr>
          <a:xfrm>
            <a:off x="684471" y="3755798"/>
            <a:ext cx="1268765" cy="608384"/>
          </a:xfrm>
          <a:prstGeom prst="rect">
            <a:avLst/>
          </a:prstGeom>
        </p:spPr>
        <p:txBody>
          <a:bodyPr>
            <a:noAutofit/>
          </a:bodyPr>
          <a:lstStyle>
            <a:lvl1pPr marL="0" indent="0" algn="ctr">
              <a:lnSpc>
                <a:spcPct val="100000"/>
              </a:lnSpc>
              <a:spcBef>
                <a:spcPts val="0"/>
              </a:spcBef>
              <a:buNone/>
              <a:defRPr lang="en-US" altLang="zh-CN" sz="1050" b="0" i="0" kern="1200" dirty="0">
                <a:solidFill>
                  <a:schemeClr val="accent6"/>
                </a:solidFill>
                <a:latin typeface="+mn-lt"/>
                <a:ea typeface="+mj-ea"/>
                <a:cs typeface="Posterama" panose="020B0504020200020000" pitchFamily="34" charset="0"/>
              </a:defRPr>
            </a:lvl1pPr>
            <a:lvl2pPr>
              <a:defRPr sz="750"/>
            </a:lvl2pPr>
            <a:lvl3pPr>
              <a:defRPr sz="675"/>
            </a:lvl3pPr>
            <a:lvl4pPr>
              <a:defRPr sz="600"/>
            </a:lvl4pPr>
            <a:lvl5pPr>
              <a:defRPr sz="600"/>
            </a:lvl5pPr>
          </a:lstStyle>
          <a:p>
            <a:pPr marL="0" lvl="0" indent="0" algn="ctr" defTabSz="685800" rtl="0" eaLnBrk="1" latinLnBrk="0" hangingPunct="1">
              <a:lnSpc>
                <a:spcPct val="100000"/>
              </a:lnSpc>
              <a:spcBef>
                <a:spcPts val="750"/>
              </a:spcBef>
              <a:buFont typeface="Arial" panose="020B0604020202020204" pitchFamily="34" charset="0"/>
              <a:buNone/>
            </a:pPr>
            <a:r>
              <a:rPr lang="en-US" altLang="zh-CN" dirty="0"/>
              <a:t>Click to edit Master text styles </a:t>
            </a:r>
          </a:p>
        </p:txBody>
      </p:sp>
      <p:sp>
        <p:nvSpPr>
          <p:cNvPr id="33" name="Content placeholder 47" descr="Click icon to add picture">
            <a:extLst>
              <a:ext uri="{FF2B5EF4-FFF2-40B4-BE49-F238E27FC236}">
                <a16:creationId xmlns:a16="http://schemas.microsoft.com/office/drawing/2014/main" id="{E51F0384-440E-45B9-91E7-78CA13DE0B98}"/>
              </a:ext>
            </a:extLst>
          </p:cNvPr>
          <p:cNvSpPr>
            <a:spLocks noGrp="1"/>
          </p:cNvSpPr>
          <p:nvPr>
            <p:ph type="body" sz="quarter" idx="49" hasCustomPrompt="1"/>
          </p:nvPr>
        </p:nvSpPr>
        <p:spPr>
          <a:xfrm>
            <a:off x="2166236" y="3312424"/>
            <a:ext cx="1408181" cy="379799"/>
          </a:xfrm>
          <a:prstGeom prst="rect">
            <a:avLst/>
          </a:prstGeom>
        </p:spPr>
        <p:txBody>
          <a:bodyPr>
            <a:noAutofit/>
          </a:bodyPr>
          <a:lstStyle>
            <a:lvl1pPr marL="0" indent="0" algn="ctr">
              <a:lnSpc>
                <a:spcPct val="100000"/>
              </a:lnSpc>
              <a:buNone/>
              <a:defRPr sz="1350" b="1">
                <a:solidFill>
                  <a:schemeClr val="accent6"/>
                </a:solidFill>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34" name="Content placeholder 47">
            <a:extLst>
              <a:ext uri="{FF2B5EF4-FFF2-40B4-BE49-F238E27FC236}">
                <a16:creationId xmlns:a16="http://schemas.microsoft.com/office/drawing/2014/main" id="{35EAE525-3692-40E8-894E-B19171FF64F6}"/>
              </a:ext>
            </a:extLst>
          </p:cNvPr>
          <p:cNvSpPr>
            <a:spLocks noGrp="1"/>
          </p:cNvSpPr>
          <p:nvPr>
            <p:ph type="body" sz="quarter" idx="50" hasCustomPrompt="1"/>
          </p:nvPr>
        </p:nvSpPr>
        <p:spPr>
          <a:xfrm>
            <a:off x="2234379" y="3755798"/>
            <a:ext cx="1268765" cy="608384"/>
          </a:xfrm>
          <a:prstGeom prst="rect">
            <a:avLst/>
          </a:prstGeom>
        </p:spPr>
        <p:txBody>
          <a:bodyPr>
            <a:noAutofit/>
          </a:bodyPr>
          <a:lstStyle>
            <a:lvl1pPr marL="0" indent="0" algn="ctr">
              <a:lnSpc>
                <a:spcPct val="100000"/>
              </a:lnSpc>
              <a:spcBef>
                <a:spcPts val="0"/>
              </a:spcBef>
              <a:buNone/>
              <a:defRPr lang="en-US" altLang="zh-CN" sz="1050" b="0" i="0" kern="1200" dirty="0">
                <a:solidFill>
                  <a:schemeClr val="accent6"/>
                </a:solidFill>
                <a:latin typeface="+mn-lt"/>
                <a:ea typeface="+mj-ea"/>
                <a:cs typeface="Posterama" panose="020B0504020200020000" pitchFamily="34" charset="0"/>
              </a:defRPr>
            </a:lvl1pPr>
            <a:lvl2pPr>
              <a:defRPr sz="750"/>
            </a:lvl2pPr>
            <a:lvl3pPr>
              <a:defRPr sz="675"/>
            </a:lvl3pPr>
            <a:lvl4pPr>
              <a:defRPr sz="600"/>
            </a:lvl4pPr>
            <a:lvl5pPr>
              <a:defRPr sz="600"/>
            </a:lvl5pPr>
          </a:lstStyle>
          <a:p>
            <a:pPr marL="0" lvl="0" indent="0" algn="ctr" defTabSz="685800" rtl="0" eaLnBrk="1" latinLnBrk="0" hangingPunct="1">
              <a:lnSpc>
                <a:spcPct val="100000"/>
              </a:lnSpc>
              <a:spcBef>
                <a:spcPts val="750"/>
              </a:spcBef>
              <a:buFont typeface="Arial" panose="020B0604020202020204" pitchFamily="34" charset="0"/>
              <a:buNone/>
            </a:pPr>
            <a:r>
              <a:rPr lang="en-US" altLang="zh-CN" dirty="0"/>
              <a:t>Click to edit Master text styles </a:t>
            </a:r>
          </a:p>
        </p:txBody>
      </p:sp>
      <p:sp>
        <p:nvSpPr>
          <p:cNvPr id="35" name="Content placeholder 47" descr="Click icon to add picture">
            <a:extLst>
              <a:ext uri="{FF2B5EF4-FFF2-40B4-BE49-F238E27FC236}">
                <a16:creationId xmlns:a16="http://schemas.microsoft.com/office/drawing/2014/main" id="{847DC539-F391-4470-96EB-486AB02DADBB}"/>
              </a:ext>
            </a:extLst>
          </p:cNvPr>
          <p:cNvSpPr>
            <a:spLocks noGrp="1"/>
          </p:cNvSpPr>
          <p:nvPr>
            <p:ph type="body" sz="quarter" idx="51" hasCustomPrompt="1"/>
          </p:nvPr>
        </p:nvSpPr>
        <p:spPr>
          <a:xfrm>
            <a:off x="3805424" y="3312424"/>
            <a:ext cx="1408181" cy="379799"/>
          </a:xfrm>
          <a:prstGeom prst="rect">
            <a:avLst/>
          </a:prstGeom>
        </p:spPr>
        <p:txBody>
          <a:bodyPr>
            <a:noAutofit/>
          </a:bodyPr>
          <a:lstStyle>
            <a:lvl1pPr marL="0" indent="0" algn="ctr">
              <a:lnSpc>
                <a:spcPct val="100000"/>
              </a:lnSpc>
              <a:buNone/>
              <a:defRPr sz="1350" b="1">
                <a:solidFill>
                  <a:schemeClr val="accent6"/>
                </a:solidFill>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36" name="Content placeholder 47">
            <a:extLst>
              <a:ext uri="{FF2B5EF4-FFF2-40B4-BE49-F238E27FC236}">
                <a16:creationId xmlns:a16="http://schemas.microsoft.com/office/drawing/2014/main" id="{50988645-D146-4AFE-B87D-279279577176}"/>
              </a:ext>
            </a:extLst>
          </p:cNvPr>
          <p:cNvSpPr>
            <a:spLocks noGrp="1"/>
          </p:cNvSpPr>
          <p:nvPr>
            <p:ph type="body" sz="quarter" idx="52" hasCustomPrompt="1"/>
          </p:nvPr>
        </p:nvSpPr>
        <p:spPr>
          <a:xfrm>
            <a:off x="3873567" y="3755798"/>
            <a:ext cx="1268765" cy="608384"/>
          </a:xfrm>
          <a:prstGeom prst="rect">
            <a:avLst/>
          </a:prstGeom>
        </p:spPr>
        <p:txBody>
          <a:bodyPr>
            <a:noAutofit/>
          </a:bodyPr>
          <a:lstStyle>
            <a:lvl1pPr marL="0" indent="0" algn="ctr">
              <a:lnSpc>
                <a:spcPct val="100000"/>
              </a:lnSpc>
              <a:spcBef>
                <a:spcPts val="0"/>
              </a:spcBef>
              <a:buNone/>
              <a:defRPr lang="en-US" altLang="zh-CN" sz="1050" b="0" i="0" kern="1200" dirty="0">
                <a:solidFill>
                  <a:schemeClr val="accent6"/>
                </a:solidFill>
                <a:latin typeface="+mn-lt"/>
                <a:ea typeface="+mj-ea"/>
                <a:cs typeface="Posterama" panose="020B0504020200020000" pitchFamily="34" charset="0"/>
              </a:defRPr>
            </a:lvl1pPr>
            <a:lvl2pPr>
              <a:defRPr sz="750"/>
            </a:lvl2pPr>
            <a:lvl3pPr>
              <a:defRPr sz="675"/>
            </a:lvl3pPr>
            <a:lvl4pPr>
              <a:defRPr sz="600"/>
            </a:lvl4pPr>
            <a:lvl5pPr>
              <a:defRPr sz="600"/>
            </a:lvl5pPr>
          </a:lstStyle>
          <a:p>
            <a:pPr marL="0" lvl="0" indent="0" algn="ctr" defTabSz="685800" rtl="0" eaLnBrk="1" latinLnBrk="0" hangingPunct="1">
              <a:lnSpc>
                <a:spcPct val="100000"/>
              </a:lnSpc>
              <a:spcBef>
                <a:spcPts val="750"/>
              </a:spcBef>
              <a:buFont typeface="Arial" panose="020B0604020202020204" pitchFamily="34" charset="0"/>
              <a:buNone/>
            </a:pPr>
            <a:r>
              <a:rPr lang="en-US" altLang="zh-CN" dirty="0"/>
              <a:t>Click to edit Master text styles </a:t>
            </a:r>
          </a:p>
        </p:txBody>
      </p:sp>
      <p:sp>
        <p:nvSpPr>
          <p:cNvPr id="37" name="Content placeholder 47" descr="Click icon to add picture">
            <a:extLst>
              <a:ext uri="{FF2B5EF4-FFF2-40B4-BE49-F238E27FC236}">
                <a16:creationId xmlns:a16="http://schemas.microsoft.com/office/drawing/2014/main" id="{6712E8AC-14E0-42CC-8037-7C1D0E044B61}"/>
              </a:ext>
            </a:extLst>
          </p:cNvPr>
          <p:cNvSpPr>
            <a:spLocks noGrp="1"/>
          </p:cNvSpPr>
          <p:nvPr>
            <p:ph type="body" sz="quarter" idx="53" hasCustomPrompt="1"/>
          </p:nvPr>
        </p:nvSpPr>
        <p:spPr>
          <a:xfrm>
            <a:off x="5444612" y="3312424"/>
            <a:ext cx="1408181" cy="379799"/>
          </a:xfrm>
          <a:prstGeom prst="rect">
            <a:avLst/>
          </a:prstGeom>
        </p:spPr>
        <p:txBody>
          <a:bodyPr>
            <a:noAutofit/>
          </a:bodyPr>
          <a:lstStyle>
            <a:lvl1pPr marL="0" indent="0" algn="ctr">
              <a:lnSpc>
                <a:spcPct val="100000"/>
              </a:lnSpc>
              <a:buNone/>
              <a:defRPr sz="1350" b="1">
                <a:solidFill>
                  <a:schemeClr val="accent6"/>
                </a:solidFill>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38" name="Content placeholder 47">
            <a:extLst>
              <a:ext uri="{FF2B5EF4-FFF2-40B4-BE49-F238E27FC236}">
                <a16:creationId xmlns:a16="http://schemas.microsoft.com/office/drawing/2014/main" id="{C68DF822-6F14-4839-BD33-6874C8136EE0}"/>
              </a:ext>
            </a:extLst>
          </p:cNvPr>
          <p:cNvSpPr>
            <a:spLocks noGrp="1"/>
          </p:cNvSpPr>
          <p:nvPr>
            <p:ph type="body" sz="quarter" idx="54" hasCustomPrompt="1"/>
          </p:nvPr>
        </p:nvSpPr>
        <p:spPr>
          <a:xfrm>
            <a:off x="5512755" y="3755798"/>
            <a:ext cx="1268765" cy="608384"/>
          </a:xfrm>
          <a:prstGeom prst="rect">
            <a:avLst/>
          </a:prstGeom>
        </p:spPr>
        <p:txBody>
          <a:bodyPr>
            <a:noAutofit/>
          </a:bodyPr>
          <a:lstStyle>
            <a:lvl1pPr marL="0" indent="0" algn="ctr">
              <a:lnSpc>
                <a:spcPct val="100000"/>
              </a:lnSpc>
              <a:spcBef>
                <a:spcPts val="0"/>
              </a:spcBef>
              <a:buNone/>
              <a:defRPr lang="en-US" altLang="zh-CN" sz="1050" b="0" i="0" kern="1200" dirty="0">
                <a:solidFill>
                  <a:schemeClr val="accent6"/>
                </a:solidFill>
                <a:latin typeface="+mn-lt"/>
                <a:ea typeface="+mj-ea"/>
                <a:cs typeface="Posterama" panose="020B0504020200020000" pitchFamily="34" charset="0"/>
              </a:defRPr>
            </a:lvl1pPr>
            <a:lvl2pPr>
              <a:defRPr sz="750"/>
            </a:lvl2pPr>
            <a:lvl3pPr>
              <a:defRPr sz="675"/>
            </a:lvl3pPr>
            <a:lvl4pPr>
              <a:defRPr sz="600"/>
            </a:lvl4pPr>
            <a:lvl5pPr>
              <a:defRPr sz="600"/>
            </a:lvl5pPr>
          </a:lstStyle>
          <a:p>
            <a:pPr marL="0" lvl="0" indent="0" algn="ctr" defTabSz="685800" rtl="0" eaLnBrk="1" latinLnBrk="0" hangingPunct="1">
              <a:lnSpc>
                <a:spcPct val="100000"/>
              </a:lnSpc>
              <a:spcBef>
                <a:spcPts val="750"/>
              </a:spcBef>
              <a:buFont typeface="Arial" panose="020B0604020202020204" pitchFamily="34" charset="0"/>
              <a:buNone/>
            </a:pPr>
            <a:r>
              <a:rPr lang="en-US" altLang="zh-CN" dirty="0"/>
              <a:t>Click to edit Master text styles </a:t>
            </a:r>
          </a:p>
        </p:txBody>
      </p:sp>
      <p:sp>
        <p:nvSpPr>
          <p:cNvPr id="39" name="Content placeholder 47" descr="Click icon to add picture">
            <a:extLst>
              <a:ext uri="{FF2B5EF4-FFF2-40B4-BE49-F238E27FC236}">
                <a16:creationId xmlns:a16="http://schemas.microsoft.com/office/drawing/2014/main" id="{2D1F75C7-DA21-4400-B066-F38190B4F520}"/>
              </a:ext>
            </a:extLst>
          </p:cNvPr>
          <p:cNvSpPr>
            <a:spLocks noGrp="1"/>
          </p:cNvSpPr>
          <p:nvPr>
            <p:ph type="body" sz="quarter" idx="55" hasCustomPrompt="1"/>
          </p:nvPr>
        </p:nvSpPr>
        <p:spPr>
          <a:xfrm>
            <a:off x="7083800" y="3312424"/>
            <a:ext cx="1408181" cy="379799"/>
          </a:xfrm>
          <a:prstGeom prst="rect">
            <a:avLst/>
          </a:prstGeom>
        </p:spPr>
        <p:txBody>
          <a:bodyPr>
            <a:noAutofit/>
          </a:bodyPr>
          <a:lstStyle>
            <a:lvl1pPr marL="0" indent="0" algn="ctr">
              <a:lnSpc>
                <a:spcPct val="100000"/>
              </a:lnSpc>
              <a:buNone/>
              <a:defRPr sz="1350" b="1">
                <a:solidFill>
                  <a:schemeClr val="accent6"/>
                </a:solidFill>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40" name="Content placeholder 47">
            <a:extLst>
              <a:ext uri="{FF2B5EF4-FFF2-40B4-BE49-F238E27FC236}">
                <a16:creationId xmlns:a16="http://schemas.microsoft.com/office/drawing/2014/main" id="{F7CF6BF0-A40D-4F18-B9DF-D9C4106065D2}"/>
              </a:ext>
            </a:extLst>
          </p:cNvPr>
          <p:cNvSpPr>
            <a:spLocks noGrp="1"/>
          </p:cNvSpPr>
          <p:nvPr>
            <p:ph type="body" sz="quarter" idx="56" hasCustomPrompt="1"/>
          </p:nvPr>
        </p:nvSpPr>
        <p:spPr>
          <a:xfrm>
            <a:off x="7151943" y="3755798"/>
            <a:ext cx="1268765" cy="608384"/>
          </a:xfrm>
          <a:prstGeom prst="rect">
            <a:avLst/>
          </a:prstGeom>
        </p:spPr>
        <p:txBody>
          <a:bodyPr>
            <a:noAutofit/>
          </a:bodyPr>
          <a:lstStyle>
            <a:lvl1pPr marL="0" indent="0" algn="ctr">
              <a:lnSpc>
                <a:spcPct val="100000"/>
              </a:lnSpc>
              <a:spcBef>
                <a:spcPts val="0"/>
              </a:spcBef>
              <a:buNone/>
              <a:defRPr lang="en-US" altLang="zh-CN" sz="1050" b="0" i="0" kern="1200" dirty="0">
                <a:solidFill>
                  <a:schemeClr val="accent6"/>
                </a:solidFill>
                <a:latin typeface="+mn-lt"/>
                <a:ea typeface="+mj-ea"/>
                <a:cs typeface="Posterama" panose="020B0504020200020000" pitchFamily="34" charset="0"/>
              </a:defRPr>
            </a:lvl1pPr>
            <a:lvl2pPr>
              <a:defRPr sz="750"/>
            </a:lvl2pPr>
            <a:lvl3pPr>
              <a:defRPr sz="675"/>
            </a:lvl3pPr>
            <a:lvl4pPr>
              <a:defRPr sz="600"/>
            </a:lvl4pPr>
            <a:lvl5pPr>
              <a:defRPr sz="600"/>
            </a:lvl5pPr>
          </a:lstStyle>
          <a:p>
            <a:pPr marL="0" lvl="0" indent="0" algn="ctr" defTabSz="685800" rtl="0" eaLnBrk="1" latinLnBrk="0" hangingPunct="1">
              <a:lnSpc>
                <a:spcPct val="100000"/>
              </a:lnSpc>
              <a:spcBef>
                <a:spcPts val="750"/>
              </a:spcBef>
              <a:buFont typeface="Arial" panose="020B0604020202020204" pitchFamily="34" charset="0"/>
              <a:buNone/>
            </a:pPr>
            <a:r>
              <a:rPr lang="en-US" altLang="zh-CN" dirty="0"/>
              <a:t>Click to edit Master text styles </a:t>
            </a:r>
          </a:p>
        </p:txBody>
      </p:sp>
      <p:sp>
        <p:nvSpPr>
          <p:cNvPr id="41" name="Content placeholder 47">
            <a:extLst>
              <a:ext uri="{FF2B5EF4-FFF2-40B4-BE49-F238E27FC236}">
                <a16:creationId xmlns:a16="http://schemas.microsoft.com/office/drawing/2014/main" id="{95C6B2A2-937E-4C7D-92E3-8A105DD43A98}"/>
              </a:ext>
            </a:extLst>
          </p:cNvPr>
          <p:cNvSpPr>
            <a:spLocks noGrp="1"/>
          </p:cNvSpPr>
          <p:nvPr>
            <p:ph type="pic" sz="quarter" idx="57"/>
          </p:nvPr>
        </p:nvSpPr>
        <p:spPr>
          <a:xfrm>
            <a:off x="737462" y="1555080"/>
            <a:ext cx="1215774" cy="1381163"/>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750">
                <a:solidFill>
                  <a:schemeClr val="accent6"/>
                </a:solidFill>
              </a:defRPr>
            </a:lvl1pPr>
          </a:lstStyle>
          <a:p>
            <a:r>
              <a:rPr lang="en-US" altLang="zh-CN"/>
              <a:t>Click icon to add picture</a:t>
            </a:r>
            <a:endParaRPr lang="zh-CN" altLang="en-US"/>
          </a:p>
        </p:txBody>
      </p:sp>
      <p:sp>
        <p:nvSpPr>
          <p:cNvPr id="42" name="Content placeholder 47">
            <a:extLst>
              <a:ext uri="{FF2B5EF4-FFF2-40B4-BE49-F238E27FC236}">
                <a16:creationId xmlns:a16="http://schemas.microsoft.com/office/drawing/2014/main" id="{A9ECEF10-95EB-4F03-B3B1-8FC0E421618E}"/>
              </a:ext>
            </a:extLst>
          </p:cNvPr>
          <p:cNvSpPr>
            <a:spLocks noGrp="1"/>
          </p:cNvSpPr>
          <p:nvPr>
            <p:ph type="pic" sz="quarter" idx="58"/>
          </p:nvPr>
        </p:nvSpPr>
        <p:spPr>
          <a:xfrm>
            <a:off x="2332010" y="1555080"/>
            <a:ext cx="1215774" cy="1381163"/>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750">
                <a:solidFill>
                  <a:schemeClr val="accent6"/>
                </a:solidFill>
              </a:defRPr>
            </a:lvl1pPr>
          </a:lstStyle>
          <a:p>
            <a:r>
              <a:rPr lang="en-US" altLang="zh-CN"/>
              <a:t>Click icon to add picture</a:t>
            </a:r>
            <a:endParaRPr lang="zh-CN" altLang="en-US"/>
          </a:p>
        </p:txBody>
      </p:sp>
      <p:sp>
        <p:nvSpPr>
          <p:cNvPr id="43" name="Content placeholder 47">
            <a:extLst>
              <a:ext uri="{FF2B5EF4-FFF2-40B4-BE49-F238E27FC236}">
                <a16:creationId xmlns:a16="http://schemas.microsoft.com/office/drawing/2014/main" id="{12D92FE1-9874-49B8-8FDC-F903A4843015}"/>
              </a:ext>
            </a:extLst>
          </p:cNvPr>
          <p:cNvSpPr>
            <a:spLocks noGrp="1"/>
          </p:cNvSpPr>
          <p:nvPr>
            <p:ph type="pic" sz="quarter" idx="59"/>
          </p:nvPr>
        </p:nvSpPr>
        <p:spPr>
          <a:xfrm>
            <a:off x="3926558" y="1555080"/>
            <a:ext cx="1215774" cy="1381163"/>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750">
                <a:solidFill>
                  <a:schemeClr val="accent6"/>
                </a:solidFill>
              </a:defRPr>
            </a:lvl1pPr>
          </a:lstStyle>
          <a:p>
            <a:r>
              <a:rPr lang="en-US" altLang="zh-CN"/>
              <a:t>Click icon to add picture</a:t>
            </a:r>
            <a:endParaRPr lang="zh-CN" altLang="en-US"/>
          </a:p>
        </p:txBody>
      </p:sp>
      <p:sp>
        <p:nvSpPr>
          <p:cNvPr id="44" name="Content placeholder 47">
            <a:extLst>
              <a:ext uri="{FF2B5EF4-FFF2-40B4-BE49-F238E27FC236}">
                <a16:creationId xmlns:a16="http://schemas.microsoft.com/office/drawing/2014/main" id="{12070F52-AB91-476E-9FE0-5403568A11DD}"/>
              </a:ext>
            </a:extLst>
          </p:cNvPr>
          <p:cNvSpPr>
            <a:spLocks noGrp="1"/>
          </p:cNvSpPr>
          <p:nvPr>
            <p:ph type="pic" sz="quarter" idx="60"/>
          </p:nvPr>
        </p:nvSpPr>
        <p:spPr>
          <a:xfrm>
            <a:off x="5521106" y="1555080"/>
            <a:ext cx="1215774" cy="1381163"/>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750">
                <a:solidFill>
                  <a:schemeClr val="accent6"/>
                </a:solidFill>
              </a:defRPr>
            </a:lvl1pPr>
          </a:lstStyle>
          <a:p>
            <a:r>
              <a:rPr lang="en-US" altLang="zh-CN"/>
              <a:t>Click icon to add picture</a:t>
            </a:r>
            <a:endParaRPr lang="zh-CN" altLang="en-US"/>
          </a:p>
        </p:txBody>
      </p:sp>
      <p:sp>
        <p:nvSpPr>
          <p:cNvPr id="45" name="Content placeholder 47">
            <a:extLst>
              <a:ext uri="{FF2B5EF4-FFF2-40B4-BE49-F238E27FC236}">
                <a16:creationId xmlns:a16="http://schemas.microsoft.com/office/drawing/2014/main" id="{13AE459B-26D7-43FC-BE0B-EF7B119D7D40}"/>
              </a:ext>
            </a:extLst>
          </p:cNvPr>
          <p:cNvSpPr>
            <a:spLocks noGrp="1"/>
          </p:cNvSpPr>
          <p:nvPr>
            <p:ph type="pic" sz="quarter" idx="61"/>
          </p:nvPr>
        </p:nvSpPr>
        <p:spPr>
          <a:xfrm>
            <a:off x="7115652" y="1555080"/>
            <a:ext cx="1215774" cy="1381163"/>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750">
                <a:solidFill>
                  <a:schemeClr val="accent6"/>
                </a:solidFill>
              </a:defRPr>
            </a:lvl1pPr>
          </a:lstStyle>
          <a:p>
            <a:r>
              <a:rPr lang="en-US" altLang="zh-CN"/>
              <a:t>Click icon to add picture</a:t>
            </a:r>
            <a:endParaRPr lang="zh-CN" altLang="en-US"/>
          </a:p>
        </p:txBody>
      </p:sp>
      <p:sp>
        <p:nvSpPr>
          <p:cNvPr id="25" name="Title Placeholder 4">
            <a:extLst>
              <a:ext uri="{FF2B5EF4-FFF2-40B4-BE49-F238E27FC236}">
                <a16:creationId xmlns:a16="http://schemas.microsoft.com/office/drawing/2014/main" id="{C8ECEE37-7B17-4FD7-2612-FBD357E10418}"/>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Autofit/>
          </a:bodyPr>
          <a:lstStyle>
            <a:lvl1pPr algn="ctr">
              <a:defRPr>
                <a:solidFill>
                  <a:schemeClr val="accent6"/>
                </a:solidFill>
              </a:defRPr>
            </a:lvl1pPr>
          </a:lstStyle>
          <a:p>
            <a:r>
              <a:rPr lang="en-US"/>
              <a:t>Click to edit Master title style</a:t>
            </a:r>
            <a:endParaRPr lang="en-US" dirty="0"/>
          </a:p>
        </p:txBody>
      </p:sp>
      <p:sp>
        <p:nvSpPr>
          <p:cNvPr id="2" name="Footer Placeholder 1">
            <a:extLst>
              <a:ext uri="{FF2B5EF4-FFF2-40B4-BE49-F238E27FC236}">
                <a16:creationId xmlns:a16="http://schemas.microsoft.com/office/drawing/2014/main" id="{F7F2CD23-FF0B-8184-9F40-957043412F1C}"/>
              </a:ext>
            </a:extLst>
          </p:cNvPr>
          <p:cNvSpPr>
            <a:spLocks noGrp="1"/>
          </p:cNvSpPr>
          <p:nvPr>
            <p:ph type="ftr" sz="quarter" idx="62"/>
          </p:nvPr>
        </p:nvSpPr>
        <p:spPr/>
        <p:txBody>
          <a:bodyPr>
            <a:noAutofit/>
          </a:bodyPr>
          <a:lstStyle>
            <a:lvl1pPr>
              <a:defRPr>
                <a:solidFill>
                  <a:schemeClr val="accent6"/>
                </a:solidFill>
              </a:defRPr>
            </a:lvl1pPr>
          </a:lstStyle>
          <a:p>
            <a:r>
              <a:rPr lang="en-US"/>
              <a:t>Presentation title</a:t>
            </a:r>
            <a:endParaRPr lang="en-US" dirty="0"/>
          </a:p>
        </p:txBody>
      </p:sp>
      <p:sp>
        <p:nvSpPr>
          <p:cNvPr id="3" name="Slide Number Placeholder 2">
            <a:extLst>
              <a:ext uri="{FF2B5EF4-FFF2-40B4-BE49-F238E27FC236}">
                <a16:creationId xmlns:a16="http://schemas.microsoft.com/office/drawing/2014/main" id="{7876D293-58F2-B8E9-6576-2676F210D7CF}"/>
              </a:ext>
            </a:extLst>
          </p:cNvPr>
          <p:cNvSpPr>
            <a:spLocks noGrp="1"/>
          </p:cNvSpPr>
          <p:nvPr>
            <p:ph type="sldNum" sz="quarter" idx="63"/>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2236710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98"/>
        <p:cNvGrpSpPr/>
        <p:nvPr/>
      </p:nvGrpSpPr>
      <p:grpSpPr>
        <a:xfrm>
          <a:off x="0" y="0"/>
          <a:ext cx="0" cy="0"/>
          <a:chOff x="0" y="0"/>
          <a:chExt cx="0" cy="0"/>
        </a:xfrm>
      </p:grpSpPr>
      <p:sp>
        <p:nvSpPr>
          <p:cNvPr id="299" name="Google Shape;299;p32"/>
          <p:cNvSpPr/>
          <p:nvPr/>
        </p:nvSpPr>
        <p:spPr>
          <a:xfrm>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300" name="Google Shape;300;p32"/>
          <p:cNvGrpSpPr/>
          <p:nvPr/>
        </p:nvGrpSpPr>
        <p:grpSpPr>
          <a:xfrm>
            <a:off x="563600" y="405240"/>
            <a:ext cx="8016600" cy="830975"/>
            <a:chOff x="563600" y="366625"/>
            <a:chExt cx="8016600" cy="830975"/>
          </a:xfrm>
        </p:grpSpPr>
        <p:sp>
          <p:nvSpPr>
            <p:cNvPr id="301" name="Google Shape;301;p32"/>
            <p:cNvSpPr/>
            <p:nvPr/>
          </p:nvSpPr>
          <p:spPr>
            <a:xfrm rot="10800000">
              <a:off x="4411200" y="919500"/>
              <a:ext cx="321600" cy="278100"/>
            </a:xfrm>
            <a:prstGeom prst="triangle">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2" name="Google Shape;302;p32"/>
            <p:cNvSpPr/>
            <p:nvPr/>
          </p:nvSpPr>
          <p:spPr>
            <a:xfrm rot="-5400000" flipH="1">
              <a:off x="4278050" y="-3347825"/>
              <a:ext cx="587700" cy="8016600"/>
            </a:xfrm>
            <a:prstGeom prst="roundRect">
              <a:avLst>
                <a:gd name="adj" fmla="val 1666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3" name="Google Shape;303;p32"/>
          <p:cNvGrpSpPr/>
          <p:nvPr/>
        </p:nvGrpSpPr>
        <p:grpSpPr>
          <a:xfrm>
            <a:off x="185025" y="192425"/>
            <a:ext cx="8710800" cy="4736400"/>
            <a:chOff x="185025" y="192425"/>
            <a:chExt cx="8710800" cy="4736400"/>
          </a:xfrm>
        </p:grpSpPr>
        <p:sp>
          <p:nvSpPr>
            <p:cNvPr id="304" name="Google Shape;304;p32"/>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5" name="Google Shape;305;p32"/>
            <p:cNvSpPr/>
            <p:nvPr/>
          </p:nvSpPr>
          <p:spPr>
            <a:xfrm>
              <a:off x="720001" y="845126"/>
              <a:ext cx="789969" cy="286875"/>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06" name="Google Shape;306;p32"/>
          <p:cNvSpPr txBox="1">
            <a:spLocks noGrp="1"/>
          </p:cNvSpPr>
          <p:nvPr>
            <p:ph type="subTitle" idx="1"/>
          </p:nvPr>
        </p:nvSpPr>
        <p:spPr>
          <a:xfrm>
            <a:off x="714775" y="3924975"/>
            <a:ext cx="3148200" cy="728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600"/>
            </a:lvl1pPr>
            <a:lvl2pPr lvl="1" algn="ctr" rtl="0">
              <a:lnSpc>
                <a:spcPct val="100000"/>
              </a:lnSpc>
              <a:spcBef>
                <a:spcPts val="1600"/>
              </a:spcBef>
              <a:spcAft>
                <a:spcPts val="0"/>
              </a:spcAft>
              <a:buNone/>
              <a:defRPr sz="1600"/>
            </a:lvl2pPr>
            <a:lvl3pPr lvl="2" algn="ctr" rtl="0">
              <a:lnSpc>
                <a:spcPct val="100000"/>
              </a:lnSpc>
              <a:spcBef>
                <a:spcPts val="1600"/>
              </a:spcBef>
              <a:spcAft>
                <a:spcPts val="0"/>
              </a:spcAft>
              <a:buNone/>
              <a:defRPr sz="1600"/>
            </a:lvl3pPr>
            <a:lvl4pPr lvl="3" algn="ctr" rtl="0">
              <a:lnSpc>
                <a:spcPct val="100000"/>
              </a:lnSpc>
              <a:spcBef>
                <a:spcPts val="1600"/>
              </a:spcBef>
              <a:spcAft>
                <a:spcPts val="0"/>
              </a:spcAft>
              <a:buNone/>
              <a:defRPr sz="1600"/>
            </a:lvl4pPr>
            <a:lvl5pPr lvl="4" algn="ctr" rtl="0">
              <a:lnSpc>
                <a:spcPct val="100000"/>
              </a:lnSpc>
              <a:spcBef>
                <a:spcPts val="1600"/>
              </a:spcBef>
              <a:spcAft>
                <a:spcPts val="0"/>
              </a:spcAft>
              <a:buNone/>
              <a:defRPr sz="1600"/>
            </a:lvl5pPr>
            <a:lvl6pPr lvl="5" algn="ctr" rtl="0">
              <a:lnSpc>
                <a:spcPct val="100000"/>
              </a:lnSpc>
              <a:spcBef>
                <a:spcPts val="1600"/>
              </a:spcBef>
              <a:spcAft>
                <a:spcPts val="0"/>
              </a:spcAft>
              <a:buNone/>
              <a:defRPr sz="1600"/>
            </a:lvl6pPr>
            <a:lvl7pPr lvl="6" algn="ctr" rtl="0">
              <a:lnSpc>
                <a:spcPct val="100000"/>
              </a:lnSpc>
              <a:spcBef>
                <a:spcPts val="1600"/>
              </a:spcBef>
              <a:spcAft>
                <a:spcPts val="0"/>
              </a:spcAft>
              <a:buNone/>
              <a:defRPr sz="1600"/>
            </a:lvl7pPr>
            <a:lvl8pPr lvl="7" algn="ctr" rtl="0">
              <a:lnSpc>
                <a:spcPct val="100000"/>
              </a:lnSpc>
              <a:spcBef>
                <a:spcPts val="1600"/>
              </a:spcBef>
              <a:spcAft>
                <a:spcPts val="0"/>
              </a:spcAft>
              <a:buNone/>
              <a:defRPr sz="1600"/>
            </a:lvl8pPr>
            <a:lvl9pPr lvl="8" algn="ctr" rtl="0">
              <a:lnSpc>
                <a:spcPct val="100000"/>
              </a:lnSpc>
              <a:spcBef>
                <a:spcPts val="1600"/>
              </a:spcBef>
              <a:spcAft>
                <a:spcPts val="1600"/>
              </a:spcAft>
              <a:buNone/>
              <a:defRPr sz="1600"/>
            </a:lvl9pPr>
          </a:lstStyle>
          <a:p>
            <a:endParaRPr/>
          </a:p>
        </p:txBody>
      </p:sp>
      <p:sp>
        <p:nvSpPr>
          <p:cNvPr id="307" name="Google Shape;307;p32"/>
          <p:cNvSpPr txBox="1">
            <a:spLocks noGrp="1"/>
          </p:cNvSpPr>
          <p:nvPr>
            <p:ph type="subTitle" idx="2"/>
          </p:nvPr>
        </p:nvSpPr>
        <p:spPr>
          <a:xfrm>
            <a:off x="714775" y="3124236"/>
            <a:ext cx="3148200" cy="548100"/>
          </a:xfrm>
          <a:prstGeom prst="rect">
            <a:avLst/>
          </a:prstGeom>
          <a:noFill/>
        </p:spPr>
        <p:txBody>
          <a:bodyPr spcFirstLastPara="1" wrap="square" lIns="91425" tIns="91425" rIns="91425" bIns="0" anchor="ctr" anchorCtr="0">
            <a:noAutofit/>
          </a:bodyPr>
          <a:lstStyle>
            <a:lvl1pPr lvl="0" algn="ctr" rtl="0">
              <a:lnSpc>
                <a:spcPct val="100000"/>
              </a:lnSpc>
              <a:spcBef>
                <a:spcPts val="0"/>
              </a:spcBef>
              <a:spcAft>
                <a:spcPts val="0"/>
              </a:spcAft>
              <a:buNone/>
              <a:defRPr sz="2400" b="1">
                <a:latin typeface="Big Shoulders Text"/>
                <a:ea typeface="Big Shoulders Text"/>
                <a:cs typeface="Big Shoulders Text"/>
                <a:sym typeface="Big Shoulders Text"/>
              </a:defRPr>
            </a:lvl1pPr>
            <a:lvl2pPr lvl="1" algn="ctr" rtl="0">
              <a:lnSpc>
                <a:spcPct val="100000"/>
              </a:lnSpc>
              <a:spcBef>
                <a:spcPts val="1600"/>
              </a:spcBef>
              <a:spcAft>
                <a:spcPts val="0"/>
              </a:spcAft>
              <a:buNone/>
              <a:defRPr sz="2400" b="1">
                <a:latin typeface="Big Shoulders Text"/>
                <a:ea typeface="Big Shoulders Text"/>
                <a:cs typeface="Big Shoulders Text"/>
                <a:sym typeface="Big Shoulders Text"/>
              </a:defRPr>
            </a:lvl2pPr>
            <a:lvl3pPr lvl="2" algn="ctr" rtl="0">
              <a:lnSpc>
                <a:spcPct val="100000"/>
              </a:lnSpc>
              <a:spcBef>
                <a:spcPts val="1600"/>
              </a:spcBef>
              <a:spcAft>
                <a:spcPts val="0"/>
              </a:spcAft>
              <a:buNone/>
              <a:defRPr sz="2400" b="1">
                <a:latin typeface="Big Shoulders Text"/>
                <a:ea typeface="Big Shoulders Text"/>
                <a:cs typeface="Big Shoulders Text"/>
                <a:sym typeface="Big Shoulders Text"/>
              </a:defRPr>
            </a:lvl3pPr>
            <a:lvl4pPr lvl="3" algn="ctr" rtl="0">
              <a:lnSpc>
                <a:spcPct val="100000"/>
              </a:lnSpc>
              <a:spcBef>
                <a:spcPts val="1600"/>
              </a:spcBef>
              <a:spcAft>
                <a:spcPts val="0"/>
              </a:spcAft>
              <a:buNone/>
              <a:defRPr sz="2400" b="1">
                <a:latin typeface="Big Shoulders Text"/>
                <a:ea typeface="Big Shoulders Text"/>
                <a:cs typeface="Big Shoulders Text"/>
                <a:sym typeface="Big Shoulders Text"/>
              </a:defRPr>
            </a:lvl4pPr>
            <a:lvl5pPr lvl="4" algn="ctr" rtl="0">
              <a:lnSpc>
                <a:spcPct val="100000"/>
              </a:lnSpc>
              <a:spcBef>
                <a:spcPts val="1600"/>
              </a:spcBef>
              <a:spcAft>
                <a:spcPts val="0"/>
              </a:spcAft>
              <a:buNone/>
              <a:defRPr sz="2400" b="1">
                <a:latin typeface="Big Shoulders Text"/>
                <a:ea typeface="Big Shoulders Text"/>
                <a:cs typeface="Big Shoulders Text"/>
                <a:sym typeface="Big Shoulders Text"/>
              </a:defRPr>
            </a:lvl5pPr>
            <a:lvl6pPr lvl="5" algn="ctr" rtl="0">
              <a:lnSpc>
                <a:spcPct val="100000"/>
              </a:lnSpc>
              <a:spcBef>
                <a:spcPts val="1600"/>
              </a:spcBef>
              <a:spcAft>
                <a:spcPts val="0"/>
              </a:spcAft>
              <a:buNone/>
              <a:defRPr sz="2400" b="1">
                <a:latin typeface="Big Shoulders Text"/>
                <a:ea typeface="Big Shoulders Text"/>
                <a:cs typeface="Big Shoulders Text"/>
                <a:sym typeface="Big Shoulders Text"/>
              </a:defRPr>
            </a:lvl6pPr>
            <a:lvl7pPr lvl="6" algn="ctr" rtl="0">
              <a:lnSpc>
                <a:spcPct val="100000"/>
              </a:lnSpc>
              <a:spcBef>
                <a:spcPts val="1600"/>
              </a:spcBef>
              <a:spcAft>
                <a:spcPts val="0"/>
              </a:spcAft>
              <a:buNone/>
              <a:defRPr sz="2400" b="1">
                <a:latin typeface="Big Shoulders Text"/>
                <a:ea typeface="Big Shoulders Text"/>
                <a:cs typeface="Big Shoulders Text"/>
                <a:sym typeface="Big Shoulders Text"/>
              </a:defRPr>
            </a:lvl7pPr>
            <a:lvl8pPr lvl="7" algn="ctr" rtl="0">
              <a:lnSpc>
                <a:spcPct val="100000"/>
              </a:lnSpc>
              <a:spcBef>
                <a:spcPts val="1600"/>
              </a:spcBef>
              <a:spcAft>
                <a:spcPts val="0"/>
              </a:spcAft>
              <a:buNone/>
              <a:defRPr sz="2400" b="1">
                <a:latin typeface="Big Shoulders Text"/>
                <a:ea typeface="Big Shoulders Text"/>
                <a:cs typeface="Big Shoulders Text"/>
                <a:sym typeface="Big Shoulders Text"/>
              </a:defRPr>
            </a:lvl8pPr>
            <a:lvl9pPr lvl="8" algn="ctr" rtl="0">
              <a:lnSpc>
                <a:spcPct val="100000"/>
              </a:lnSpc>
              <a:spcBef>
                <a:spcPts val="1600"/>
              </a:spcBef>
              <a:spcAft>
                <a:spcPts val="1600"/>
              </a:spcAft>
              <a:buNone/>
              <a:defRPr sz="2400" b="1">
                <a:latin typeface="Big Shoulders Text"/>
                <a:ea typeface="Big Shoulders Text"/>
                <a:cs typeface="Big Shoulders Text"/>
                <a:sym typeface="Big Shoulders Text"/>
              </a:defRPr>
            </a:lvl9pPr>
          </a:lstStyle>
          <a:p>
            <a:endParaRPr/>
          </a:p>
        </p:txBody>
      </p:sp>
      <p:sp>
        <p:nvSpPr>
          <p:cNvPr id="308" name="Google Shape;308;p32"/>
          <p:cNvSpPr txBox="1">
            <a:spLocks noGrp="1"/>
          </p:cNvSpPr>
          <p:nvPr>
            <p:ph type="subTitle" idx="3"/>
          </p:nvPr>
        </p:nvSpPr>
        <p:spPr>
          <a:xfrm>
            <a:off x="5281000" y="3924975"/>
            <a:ext cx="3148200" cy="728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600"/>
            </a:lvl1pPr>
            <a:lvl2pPr lvl="1" algn="ctr" rtl="0">
              <a:lnSpc>
                <a:spcPct val="100000"/>
              </a:lnSpc>
              <a:spcBef>
                <a:spcPts val="1600"/>
              </a:spcBef>
              <a:spcAft>
                <a:spcPts val="0"/>
              </a:spcAft>
              <a:buNone/>
              <a:defRPr sz="1600"/>
            </a:lvl2pPr>
            <a:lvl3pPr lvl="2" algn="ctr" rtl="0">
              <a:lnSpc>
                <a:spcPct val="100000"/>
              </a:lnSpc>
              <a:spcBef>
                <a:spcPts val="1600"/>
              </a:spcBef>
              <a:spcAft>
                <a:spcPts val="0"/>
              </a:spcAft>
              <a:buNone/>
              <a:defRPr sz="1600"/>
            </a:lvl3pPr>
            <a:lvl4pPr lvl="3" algn="ctr" rtl="0">
              <a:lnSpc>
                <a:spcPct val="100000"/>
              </a:lnSpc>
              <a:spcBef>
                <a:spcPts val="1600"/>
              </a:spcBef>
              <a:spcAft>
                <a:spcPts val="0"/>
              </a:spcAft>
              <a:buNone/>
              <a:defRPr sz="1600"/>
            </a:lvl4pPr>
            <a:lvl5pPr lvl="4" algn="ctr" rtl="0">
              <a:lnSpc>
                <a:spcPct val="100000"/>
              </a:lnSpc>
              <a:spcBef>
                <a:spcPts val="1600"/>
              </a:spcBef>
              <a:spcAft>
                <a:spcPts val="0"/>
              </a:spcAft>
              <a:buNone/>
              <a:defRPr sz="1600"/>
            </a:lvl5pPr>
            <a:lvl6pPr lvl="5" algn="ctr" rtl="0">
              <a:lnSpc>
                <a:spcPct val="100000"/>
              </a:lnSpc>
              <a:spcBef>
                <a:spcPts val="1600"/>
              </a:spcBef>
              <a:spcAft>
                <a:spcPts val="0"/>
              </a:spcAft>
              <a:buNone/>
              <a:defRPr sz="1600"/>
            </a:lvl6pPr>
            <a:lvl7pPr lvl="6" algn="ctr" rtl="0">
              <a:lnSpc>
                <a:spcPct val="100000"/>
              </a:lnSpc>
              <a:spcBef>
                <a:spcPts val="1600"/>
              </a:spcBef>
              <a:spcAft>
                <a:spcPts val="0"/>
              </a:spcAft>
              <a:buNone/>
              <a:defRPr sz="1600"/>
            </a:lvl7pPr>
            <a:lvl8pPr lvl="7" algn="ctr" rtl="0">
              <a:lnSpc>
                <a:spcPct val="100000"/>
              </a:lnSpc>
              <a:spcBef>
                <a:spcPts val="1600"/>
              </a:spcBef>
              <a:spcAft>
                <a:spcPts val="0"/>
              </a:spcAft>
              <a:buNone/>
              <a:defRPr sz="1600"/>
            </a:lvl8pPr>
            <a:lvl9pPr lvl="8" algn="ctr" rtl="0">
              <a:lnSpc>
                <a:spcPct val="100000"/>
              </a:lnSpc>
              <a:spcBef>
                <a:spcPts val="1600"/>
              </a:spcBef>
              <a:spcAft>
                <a:spcPts val="1600"/>
              </a:spcAft>
              <a:buNone/>
              <a:defRPr sz="1600"/>
            </a:lvl9pPr>
          </a:lstStyle>
          <a:p>
            <a:endParaRPr/>
          </a:p>
        </p:txBody>
      </p:sp>
      <p:sp>
        <p:nvSpPr>
          <p:cNvPr id="309" name="Google Shape;309;p32"/>
          <p:cNvSpPr txBox="1">
            <a:spLocks noGrp="1"/>
          </p:cNvSpPr>
          <p:nvPr>
            <p:ph type="subTitle" idx="4"/>
          </p:nvPr>
        </p:nvSpPr>
        <p:spPr>
          <a:xfrm>
            <a:off x="5281000" y="3124236"/>
            <a:ext cx="3148200" cy="548100"/>
          </a:xfrm>
          <a:prstGeom prst="rect">
            <a:avLst/>
          </a:prstGeom>
          <a:noFill/>
        </p:spPr>
        <p:txBody>
          <a:bodyPr spcFirstLastPara="1" wrap="square" lIns="91425" tIns="91425" rIns="91425" bIns="0" anchor="ctr" anchorCtr="0">
            <a:noAutofit/>
          </a:bodyPr>
          <a:lstStyle>
            <a:lvl1pPr lvl="0" algn="ctr" rtl="0">
              <a:lnSpc>
                <a:spcPct val="100000"/>
              </a:lnSpc>
              <a:spcBef>
                <a:spcPts val="0"/>
              </a:spcBef>
              <a:spcAft>
                <a:spcPts val="0"/>
              </a:spcAft>
              <a:buNone/>
              <a:defRPr sz="2400" b="1">
                <a:latin typeface="Big Shoulders Text"/>
                <a:ea typeface="Big Shoulders Text"/>
                <a:cs typeface="Big Shoulders Text"/>
                <a:sym typeface="Big Shoulders Text"/>
              </a:defRPr>
            </a:lvl1pPr>
            <a:lvl2pPr lvl="1" algn="ctr" rtl="0">
              <a:lnSpc>
                <a:spcPct val="100000"/>
              </a:lnSpc>
              <a:spcBef>
                <a:spcPts val="1600"/>
              </a:spcBef>
              <a:spcAft>
                <a:spcPts val="0"/>
              </a:spcAft>
              <a:buNone/>
              <a:defRPr sz="2400" b="1">
                <a:latin typeface="Big Shoulders Text"/>
                <a:ea typeface="Big Shoulders Text"/>
                <a:cs typeface="Big Shoulders Text"/>
                <a:sym typeface="Big Shoulders Text"/>
              </a:defRPr>
            </a:lvl2pPr>
            <a:lvl3pPr lvl="2" algn="ctr" rtl="0">
              <a:lnSpc>
                <a:spcPct val="100000"/>
              </a:lnSpc>
              <a:spcBef>
                <a:spcPts val="1600"/>
              </a:spcBef>
              <a:spcAft>
                <a:spcPts val="0"/>
              </a:spcAft>
              <a:buNone/>
              <a:defRPr sz="2400" b="1">
                <a:latin typeface="Big Shoulders Text"/>
                <a:ea typeface="Big Shoulders Text"/>
                <a:cs typeface="Big Shoulders Text"/>
                <a:sym typeface="Big Shoulders Text"/>
              </a:defRPr>
            </a:lvl3pPr>
            <a:lvl4pPr lvl="3" algn="ctr" rtl="0">
              <a:lnSpc>
                <a:spcPct val="100000"/>
              </a:lnSpc>
              <a:spcBef>
                <a:spcPts val="1600"/>
              </a:spcBef>
              <a:spcAft>
                <a:spcPts val="0"/>
              </a:spcAft>
              <a:buNone/>
              <a:defRPr sz="2400" b="1">
                <a:latin typeface="Big Shoulders Text"/>
                <a:ea typeface="Big Shoulders Text"/>
                <a:cs typeface="Big Shoulders Text"/>
                <a:sym typeface="Big Shoulders Text"/>
              </a:defRPr>
            </a:lvl4pPr>
            <a:lvl5pPr lvl="4" algn="ctr" rtl="0">
              <a:lnSpc>
                <a:spcPct val="100000"/>
              </a:lnSpc>
              <a:spcBef>
                <a:spcPts val="1600"/>
              </a:spcBef>
              <a:spcAft>
                <a:spcPts val="0"/>
              </a:spcAft>
              <a:buNone/>
              <a:defRPr sz="2400" b="1">
                <a:latin typeface="Big Shoulders Text"/>
                <a:ea typeface="Big Shoulders Text"/>
                <a:cs typeface="Big Shoulders Text"/>
                <a:sym typeface="Big Shoulders Text"/>
              </a:defRPr>
            </a:lvl5pPr>
            <a:lvl6pPr lvl="5" algn="ctr" rtl="0">
              <a:lnSpc>
                <a:spcPct val="100000"/>
              </a:lnSpc>
              <a:spcBef>
                <a:spcPts val="1600"/>
              </a:spcBef>
              <a:spcAft>
                <a:spcPts val="0"/>
              </a:spcAft>
              <a:buNone/>
              <a:defRPr sz="2400" b="1">
                <a:latin typeface="Big Shoulders Text"/>
                <a:ea typeface="Big Shoulders Text"/>
                <a:cs typeface="Big Shoulders Text"/>
                <a:sym typeface="Big Shoulders Text"/>
              </a:defRPr>
            </a:lvl6pPr>
            <a:lvl7pPr lvl="6" algn="ctr" rtl="0">
              <a:lnSpc>
                <a:spcPct val="100000"/>
              </a:lnSpc>
              <a:spcBef>
                <a:spcPts val="1600"/>
              </a:spcBef>
              <a:spcAft>
                <a:spcPts val="0"/>
              </a:spcAft>
              <a:buNone/>
              <a:defRPr sz="2400" b="1">
                <a:latin typeface="Big Shoulders Text"/>
                <a:ea typeface="Big Shoulders Text"/>
                <a:cs typeface="Big Shoulders Text"/>
                <a:sym typeface="Big Shoulders Text"/>
              </a:defRPr>
            </a:lvl7pPr>
            <a:lvl8pPr lvl="7" algn="ctr" rtl="0">
              <a:lnSpc>
                <a:spcPct val="100000"/>
              </a:lnSpc>
              <a:spcBef>
                <a:spcPts val="1600"/>
              </a:spcBef>
              <a:spcAft>
                <a:spcPts val="0"/>
              </a:spcAft>
              <a:buNone/>
              <a:defRPr sz="2400" b="1">
                <a:latin typeface="Big Shoulders Text"/>
                <a:ea typeface="Big Shoulders Text"/>
                <a:cs typeface="Big Shoulders Text"/>
                <a:sym typeface="Big Shoulders Text"/>
              </a:defRPr>
            </a:lvl8pPr>
            <a:lvl9pPr lvl="8" algn="ctr" rtl="0">
              <a:lnSpc>
                <a:spcPct val="100000"/>
              </a:lnSpc>
              <a:spcBef>
                <a:spcPts val="1600"/>
              </a:spcBef>
              <a:spcAft>
                <a:spcPts val="1600"/>
              </a:spcAft>
              <a:buNone/>
              <a:defRPr sz="2400" b="1">
                <a:latin typeface="Big Shoulders Text"/>
                <a:ea typeface="Big Shoulders Text"/>
                <a:cs typeface="Big Shoulders Text"/>
                <a:sym typeface="Big Shoulders Text"/>
              </a:defRPr>
            </a:lvl9pPr>
          </a:lstStyle>
          <a:p>
            <a:endParaRPr/>
          </a:p>
        </p:txBody>
      </p:sp>
      <p:sp>
        <p:nvSpPr>
          <p:cNvPr id="310" name="Google Shape;310;p32"/>
          <p:cNvSpPr txBox="1">
            <a:spLocks noGrp="1"/>
          </p:cNvSpPr>
          <p:nvPr>
            <p:ph type="title"/>
          </p:nvPr>
        </p:nvSpPr>
        <p:spPr>
          <a:xfrm>
            <a:off x="1126500" y="572125"/>
            <a:ext cx="6890100" cy="273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32" name="Content placeholder 47">
            <a:extLst>
              <a:ext uri="{FF2B5EF4-FFF2-40B4-BE49-F238E27FC236}">
                <a16:creationId xmlns:a16="http://schemas.microsoft.com/office/drawing/2014/main" id="{67FF6BA4-2B1B-4B51-9FE3-A67E3DCC3184}"/>
              </a:ext>
            </a:extLst>
          </p:cNvPr>
          <p:cNvSpPr>
            <a:spLocks noGrp="1"/>
          </p:cNvSpPr>
          <p:nvPr>
            <p:ph type="body" sz="quarter" idx="32" hasCustomPrompt="1"/>
          </p:nvPr>
        </p:nvSpPr>
        <p:spPr>
          <a:xfrm>
            <a:off x="628650" y="2197368"/>
            <a:ext cx="1399032" cy="1848220"/>
          </a:xfrm>
          <a:prstGeom prst="rect">
            <a:avLst/>
          </a:prstGeom>
          <a:ln w="19050">
            <a:solidFill>
              <a:schemeClr val="accent3"/>
            </a:solidFill>
          </a:ln>
        </p:spPr>
        <p:txBody>
          <a:bodyPr tIns="219456">
            <a:noAutofit/>
          </a:bodyPr>
          <a:lstStyle>
            <a:lvl1pPr marL="0" indent="0" algn="ctr">
              <a:lnSpc>
                <a:spcPct val="100000"/>
              </a:lnSpc>
              <a:spcBef>
                <a:spcPts val="0"/>
              </a:spcBef>
              <a:buNone/>
              <a:defRPr sz="1125" b="0">
                <a:solidFill>
                  <a:schemeClr val="accent6"/>
                </a:solidFill>
                <a:latin typeface="+mn-lt"/>
              </a:defRPr>
            </a:lvl1pPr>
            <a:lvl2pPr>
              <a:defRPr sz="750"/>
            </a:lvl2pPr>
            <a:lvl3pPr>
              <a:defRPr sz="675"/>
            </a:lvl3pPr>
            <a:lvl4pPr>
              <a:defRPr sz="600"/>
            </a:lvl4pPr>
            <a:lvl5pPr>
              <a:defRPr sz="600"/>
            </a:lvl5pPr>
          </a:lstStyle>
          <a:p>
            <a:pPr lvl="0"/>
            <a:r>
              <a:rPr lang="en-US" altLang="zh-CN" dirty="0"/>
              <a:t>Click to edit Master text styles </a:t>
            </a:r>
          </a:p>
        </p:txBody>
      </p:sp>
      <p:sp>
        <p:nvSpPr>
          <p:cNvPr id="30" name="Content placeholder 47">
            <a:extLst>
              <a:ext uri="{FF2B5EF4-FFF2-40B4-BE49-F238E27FC236}">
                <a16:creationId xmlns:a16="http://schemas.microsoft.com/office/drawing/2014/main" id="{88E2377A-ED6B-4D69-A9DC-647CB22A5204}"/>
              </a:ext>
            </a:extLst>
          </p:cNvPr>
          <p:cNvSpPr>
            <a:spLocks noGrp="1"/>
          </p:cNvSpPr>
          <p:nvPr>
            <p:ph type="body" sz="quarter" idx="50" hasCustomPrompt="1"/>
          </p:nvPr>
        </p:nvSpPr>
        <p:spPr>
          <a:xfrm>
            <a:off x="2250227" y="2197367"/>
            <a:ext cx="1400390" cy="1853909"/>
          </a:xfrm>
          <a:prstGeom prst="rect">
            <a:avLst/>
          </a:prstGeom>
          <a:ln w="19050">
            <a:solidFill>
              <a:schemeClr val="accent3"/>
            </a:solidFill>
          </a:ln>
        </p:spPr>
        <p:txBody>
          <a:bodyPr tIns="219456">
            <a:noAutofit/>
          </a:bodyPr>
          <a:lstStyle>
            <a:lvl1pPr marL="0" indent="0" algn="ctr">
              <a:lnSpc>
                <a:spcPct val="100000"/>
              </a:lnSpc>
              <a:spcBef>
                <a:spcPts val="0"/>
              </a:spcBef>
              <a:buNone/>
              <a:defRPr sz="1125" b="0">
                <a:solidFill>
                  <a:schemeClr val="accent6"/>
                </a:solidFill>
                <a:latin typeface="+mn-lt"/>
              </a:defRPr>
            </a:lvl1pPr>
            <a:lvl2pPr>
              <a:defRPr sz="750"/>
            </a:lvl2pPr>
            <a:lvl3pPr>
              <a:defRPr sz="675"/>
            </a:lvl3pPr>
            <a:lvl4pPr>
              <a:defRPr sz="600"/>
            </a:lvl4pPr>
            <a:lvl5pPr>
              <a:defRPr sz="600"/>
            </a:lvl5pPr>
          </a:lstStyle>
          <a:p>
            <a:pPr lvl="0"/>
            <a:r>
              <a:rPr lang="en-US" altLang="zh-CN" dirty="0"/>
              <a:t>Click to edit Master text styles </a:t>
            </a:r>
          </a:p>
        </p:txBody>
      </p:sp>
      <p:sp>
        <p:nvSpPr>
          <p:cNvPr id="31" name="Content placeholder 47">
            <a:extLst>
              <a:ext uri="{FF2B5EF4-FFF2-40B4-BE49-F238E27FC236}">
                <a16:creationId xmlns:a16="http://schemas.microsoft.com/office/drawing/2014/main" id="{ECC27D7D-FA65-E93F-3C7E-AADBF7E0CC2C}"/>
              </a:ext>
            </a:extLst>
          </p:cNvPr>
          <p:cNvSpPr>
            <a:spLocks noGrp="1"/>
          </p:cNvSpPr>
          <p:nvPr>
            <p:ph type="body" sz="quarter" idx="51" hasCustomPrompt="1"/>
          </p:nvPr>
        </p:nvSpPr>
        <p:spPr>
          <a:xfrm>
            <a:off x="3873162" y="2197368"/>
            <a:ext cx="1399032" cy="1848220"/>
          </a:xfrm>
          <a:prstGeom prst="rect">
            <a:avLst/>
          </a:prstGeom>
          <a:ln w="19050">
            <a:solidFill>
              <a:schemeClr val="accent3"/>
            </a:solidFill>
          </a:ln>
        </p:spPr>
        <p:txBody>
          <a:bodyPr tIns="219456">
            <a:noAutofit/>
          </a:bodyPr>
          <a:lstStyle>
            <a:lvl1pPr marL="0" indent="0" algn="ctr">
              <a:lnSpc>
                <a:spcPct val="100000"/>
              </a:lnSpc>
              <a:spcBef>
                <a:spcPts val="0"/>
              </a:spcBef>
              <a:buNone/>
              <a:defRPr sz="1125" b="0">
                <a:solidFill>
                  <a:schemeClr val="accent6"/>
                </a:solidFill>
                <a:latin typeface="+mn-lt"/>
              </a:defRPr>
            </a:lvl1pPr>
            <a:lvl2pPr>
              <a:defRPr sz="750"/>
            </a:lvl2pPr>
            <a:lvl3pPr>
              <a:defRPr sz="675"/>
            </a:lvl3pPr>
            <a:lvl4pPr>
              <a:defRPr sz="600"/>
            </a:lvl4pPr>
            <a:lvl5pPr>
              <a:defRPr sz="600"/>
            </a:lvl5pPr>
          </a:lstStyle>
          <a:p>
            <a:pPr lvl="0"/>
            <a:r>
              <a:rPr lang="en-US" altLang="zh-CN" dirty="0"/>
              <a:t>Click to edit Master text styles </a:t>
            </a:r>
          </a:p>
        </p:txBody>
      </p:sp>
      <p:sp>
        <p:nvSpPr>
          <p:cNvPr id="33" name="Content placeholder 47">
            <a:extLst>
              <a:ext uri="{FF2B5EF4-FFF2-40B4-BE49-F238E27FC236}">
                <a16:creationId xmlns:a16="http://schemas.microsoft.com/office/drawing/2014/main" id="{DF5280E4-E86B-9E17-04A1-072A8148C3BD}"/>
              </a:ext>
            </a:extLst>
          </p:cNvPr>
          <p:cNvSpPr>
            <a:spLocks noGrp="1"/>
          </p:cNvSpPr>
          <p:nvPr>
            <p:ph type="body" sz="quarter" idx="52" hasCustomPrompt="1"/>
          </p:nvPr>
        </p:nvSpPr>
        <p:spPr>
          <a:xfrm>
            <a:off x="5494739" y="2197368"/>
            <a:ext cx="1399032" cy="1848220"/>
          </a:xfrm>
          <a:prstGeom prst="rect">
            <a:avLst/>
          </a:prstGeom>
          <a:ln w="19050">
            <a:solidFill>
              <a:schemeClr val="accent3"/>
            </a:solidFill>
          </a:ln>
        </p:spPr>
        <p:txBody>
          <a:bodyPr tIns="219456">
            <a:noAutofit/>
          </a:bodyPr>
          <a:lstStyle>
            <a:lvl1pPr marL="0" indent="0" algn="ctr">
              <a:lnSpc>
                <a:spcPct val="100000"/>
              </a:lnSpc>
              <a:spcBef>
                <a:spcPts val="0"/>
              </a:spcBef>
              <a:buNone/>
              <a:defRPr sz="1125" b="0">
                <a:solidFill>
                  <a:schemeClr val="accent6"/>
                </a:solidFill>
                <a:latin typeface="+mn-lt"/>
              </a:defRPr>
            </a:lvl1pPr>
            <a:lvl2pPr>
              <a:defRPr sz="750"/>
            </a:lvl2pPr>
            <a:lvl3pPr>
              <a:defRPr sz="675"/>
            </a:lvl3pPr>
            <a:lvl4pPr>
              <a:defRPr sz="600"/>
            </a:lvl4pPr>
            <a:lvl5pPr>
              <a:defRPr sz="600"/>
            </a:lvl5pPr>
          </a:lstStyle>
          <a:p>
            <a:pPr lvl="0"/>
            <a:r>
              <a:rPr lang="en-US" altLang="zh-CN" dirty="0"/>
              <a:t>Click to edit Master text styles </a:t>
            </a:r>
          </a:p>
        </p:txBody>
      </p:sp>
      <p:sp>
        <p:nvSpPr>
          <p:cNvPr id="37" name="Content placeholder 47">
            <a:extLst>
              <a:ext uri="{FF2B5EF4-FFF2-40B4-BE49-F238E27FC236}">
                <a16:creationId xmlns:a16="http://schemas.microsoft.com/office/drawing/2014/main" id="{42F4F0D3-AF64-7F92-FF1C-F5D1DC62A388}"/>
              </a:ext>
            </a:extLst>
          </p:cNvPr>
          <p:cNvSpPr>
            <a:spLocks noGrp="1"/>
          </p:cNvSpPr>
          <p:nvPr>
            <p:ph type="body" sz="quarter" idx="53" hasCustomPrompt="1"/>
          </p:nvPr>
        </p:nvSpPr>
        <p:spPr>
          <a:xfrm>
            <a:off x="7116318" y="2197368"/>
            <a:ext cx="1399032" cy="1848220"/>
          </a:xfrm>
          <a:prstGeom prst="rect">
            <a:avLst/>
          </a:prstGeom>
          <a:ln w="19050">
            <a:solidFill>
              <a:schemeClr val="accent3"/>
            </a:solidFill>
          </a:ln>
        </p:spPr>
        <p:txBody>
          <a:bodyPr tIns="219456">
            <a:noAutofit/>
          </a:bodyPr>
          <a:lstStyle>
            <a:lvl1pPr marL="0" indent="0" algn="ctr">
              <a:lnSpc>
                <a:spcPct val="100000"/>
              </a:lnSpc>
              <a:spcBef>
                <a:spcPts val="0"/>
              </a:spcBef>
              <a:buNone/>
              <a:defRPr sz="1125" b="0">
                <a:solidFill>
                  <a:schemeClr val="accent6"/>
                </a:solidFill>
                <a:latin typeface="+mn-lt"/>
              </a:defRPr>
            </a:lvl1pPr>
            <a:lvl2pPr>
              <a:defRPr sz="750"/>
            </a:lvl2pPr>
            <a:lvl3pPr>
              <a:defRPr sz="675"/>
            </a:lvl3pPr>
            <a:lvl4pPr>
              <a:defRPr sz="600"/>
            </a:lvl4pPr>
            <a:lvl5pPr>
              <a:defRPr sz="600"/>
            </a:lvl5pPr>
          </a:lstStyle>
          <a:p>
            <a:pPr lvl="0"/>
            <a:r>
              <a:rPr lang="en-US" altLang="zh-CN" dirty="0"/>
              <a:t>Click to edit Master text styles </a:t>
            </a:r>
          </a:p>
        </p:txBody>
      </p:sp>
      <p:sp>
        <p:nvSpPr>
          <p:cNvPr id="27" name="Content placeholder 47">
            <a:extLst>
              <a:ext uri="{FF2B5EF4-FFF2-40B4-BE49-F238E27FC236}">
                <a16:creationId xmlns:a16="http://schemas.microsoft.com/office/drawing/2014/main" id="{43D089D6-48B5-43AB-A887-EEF910BA9161}"/>
              </a:ext>
            </a:extLst>
          </p:cNvPr>
          <p:cNvSpPr>
            <a:spLocks noGrp="1"/>
          </p:cNvSpPr>
          <p:nvPr>
            <p:ph type="body" sz="quarter" idx="27" hasCustomPrompt="1"/>
          </p:nvPr>
        </p:nvSpPr>
        <p:spPr>
          <a:xfrm>
            <a:off x="628650" y="1550358"/>
            <a:ext cx="1399032" cy="649664"/>
          </a:xfrm>
          <a:prstGeom prst="rect">
            <a:avLst/>
          </a:prstGeom>
          <a:ln w="19050">
            <a:solidFill>
              <a:schemeClr val="accent3"/>
            </a:solidFill>
          </a:ln>
        </p:spPr>
        <p:txBody>
          <a:bodyPr anchor="ctr">
            <a:noAutofit/>
          </a:bodyPr>
          <a:lstStyle>
            <a:lvl1pPr marL="0" indent="0" algn="ctr">
              <a:lnSpc>
                <a:spcPct val="100000"/>
              </a:lnSpc>
              <a:buFontTx/>
              <a:buNone/>
              <a:defRPr sz="1350" b="1" i="0">
                <a:solidFill>
                  <a:schemeClr val="accent6"/>
                </a:solidFill>
                <a:latin typeface="+mn-lt"/>
              </a:defRPr>
            </a:lvl1pPr>
          </a:lstStyle>
          <a:p>
            <a:pPr lvl="0"/>
            <a:r>
              <a:rPr lang="en-US" altLang="zh-CN" dirty="0"/>
              <a:t>Click to edit Master title style</a:t>
            </a:r>
            <a:endParaRPr lang="zh-CN" altLang="en-US" dirty="0"/>
          </a:p>
        </p:txBody>
      </p:sp>
      <p:sp>
        <p:nvSpPr>
          <p:cNvPr id="24" name="Title Placeholder 4">
            <a:extLst>
              <a:ext uri="{FF2B5EF4-FFF2-40B4-BE49-F238E27FC236}">
                <a16:creationId xmlns:a16="http://schemas.microsoft.com/office/drawing/2014/main" id="{69ABDED2-7EB3-3ABE-90D0-E6C00F806D0F}"/>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Autofit/>
          </a:bodyPr>
          <a:lstStyle>
            <a:lvl1pPr algn="ctr">
              <a:defRPr>
                <a:solidFill>
                  <a:schemeClr val="accent6"/>
                </a:solidFill>
              </a:defRPr>
            </a:lvl1pPr>
          </a:lstStyle>
          <a:p>
            <a:r>
              <a:rPr lang="en-US"/>
              <a:t>Click to edit Master title style</a:t>
            </a:r>
            <a:endParaRPr lang="en-US" dirty="0"/>
          </a:p>
        </p:txBody>
      </p:sp>
      <p:sp>
        <p:nvSpPr>
          <p:cNvPr id="25" name="Content placeholder 47">
            <a:extLst>
              <a:ext uri="{FF2B5EF4-FFF2-40B4-BE49-F238E27FC236}">
                <a16:creationId xmlns:a16="http://schemas.microsoft.com/office/drawing/2014/main" id="{476A31DC-7395-007C-8BA1-C38E5B289CF5}"/>
              </a:ext>
            </a:extLst>
          </p:cNvPr>
          <p:cNvSpPr>
            <a:spLocks noGrp="1"/>
          </p:cNvSpPr>
          <p:nvPr>
            <p:ph type="body" sz="quarter" idx="46" hasCustomPrompt="1"/>
          </p:nvPr>
        </p:nvSpPr>
        <p:spPr>
          <a:xfrm>
            <a:off x="2250567" y="1550358"/>
            <a:ext cx="1399032" cy="649664"/>
          </a:xfrm>
          <a:prstGeom prst="rect">
            <a:avLst/>
          </a:prstGeom>
          <a:ln w="19050">
            <a:solidFill>
              <a:schemeClr val="accent3"/>
            </a:solidFill>
          </a:ln>
        </p:spPr>
        <p:txBody>
          <a:bodyPr anchor="ctr">
            <a:noAutofit/>
          </a:bodyPr>
          <a:lstStyle>
            <a:lvl1pPr marL="0" indent="0" algn="ctr">
              <a:lnSpc>
                <a:spcPct val="100000"/>
              </a:lnSpc>
              <a:buFontTx/>
              <a:buNone/>
              <a:defRPr sz="1350" b="1" i="0">
                <a:solidFill>
                  <a:schemeClr val="accent6"/>
                </a:solidFill>
                <a:latin typeface="+mn-lt"/>
              </a:defRPr>
            </a:lvl1pPr>
          </a:lstStyle>
          <a:p>
            <a:pPr lvl="0"/>
            <a:r>
              <a:rPr lang="en-US" altLang="zh-CN" dirty="0"/>
              <a:t>Click to edit Master title style</a:t>
            </a:r>
            <a:endParaRPr lang="zh-CN" altLang="en-US" dirty="0"/>
          </a:p>
        </p:txBody>
      </p:sp>
      <p:sp>
        <p:nvSpPr>
          <p:cNvPr id="26" name="Content placeholder 47">
            <a:extLst>
              <a:ext uri="{FF2B5EF4-FFF2-40B4-BE49-F238E27FC236}">
                <a16:creationId xmlns:a16="http://schemas.microsoft.com/office/drawing/2014/main" id="{35CE0786-D87B-DD89-C418-C53C1B7E610B}"/>
              </a:ext>
            </a:extLst>
          </p:cNvPr>
          <p:cNvSpPr>
            <a:spLocks noGrp="1"/>
          </p:cNvSpPr>
          <p:nvPr>
            <p:ph type="body" sz="quarter" idx="47" hasCustomPrompt="1"/>
          </p:nvPr>
        </p:nvSpPr>
        <p:spPr>
          <a:xfrm>
            <a:off x="3872484" y="1550358"/>
            <a:ext cx="1399032" cy="649664"/>
          </a:xfrm>
          <a:prstGeom prst="rect">
            <a:avLst/>
          </a:prstGeom>
          <a:ln w="19050">
            <a:solidFill>
              <a:schemeClr val="accent3"/>
            </a:solidFill>
          </a:ln>
        </p:spPr>
        <p:txBody>
          <a:bodyPr anchor="ctr">
            <a:noAutofit/>
          </a:bodyPr>
          <a:lstStyle>
            <a:lvl1pPr marL="0" indent="0" algn="ctr">
              <a:lnSpc>
                <a:spcPct val="100000"/>
              </a:lnSpc>
              <a:buFontTx/>
              <a:buNone/>
              <a:defRPr sz="1350" b="1" i="0">
                <a:solidFill>
                  <a:schemeClr val="accent6"/>
                </a:solidFill>
                <a:latin typeface="+mn-lt"/>
              </a:defRPr>
            </a:lvl1pPr>
          </a:lstStyle>
          <a:p>
            <a:pPr lvl="0"/>
            <a:r>
              <a:rPr lang="en-US" altLang="zh-CN" dirty="0"/>
              <a:t>Click to edit Master title style</a:t>
            </a:r>
            <a:endParaRPr lang="zh-CN" altLang="en-US" dirty="0"/>
          </a:p>
        </p:txBody>
      </p:sp>
      <p:sp>
        <p:nvSpPr>
          <p:cNvPr id="28" name="Content placeholder 47">
            <a:extLst>
              <a:ext uri="{FF2B5EF4-FFF2-40B4-BE49-F238E27FC236}">
                <a16:creationId xmlns:a16="http://schemas.microsoft.com/office/drawing/2014/main" id="{7C7F2E6C-1DCD-3C6A-4830-5BF230A3AAB2}"/>
              </a:ext>
            </a:extLst>
          </p:cNvPr>
          <p:cNvSpPr>
            <a:spLocks noGrp="1"/>
          </p:cNvSpPr>
          <p:nvPr>
            <p:ph type="body" sz="quarter" idx="48" hasCustomPrompt="1"/>
          </p:nvPr>
        </p:nvSpPr>
        <p:spPr>
          <a:xfrm>
            <a:off x="5494401" y="1550358"/>
            <a:ext cx="1399032" cy="649664"/>
          </a:xfrm>
          <a:prstGeom prst="rect">
            <a:avLst/>
          </a:prstGeom>
          <a:ln w="19050">
            <a:solidFill>
              <a:schemeClr val="accent3"/>
            </a:solidFill>
          </a:ln>
        </p:spPr>
        <p:txBody>
          <a:bodyPr anchor="ctr">
            <a:noAutofit/>
          </a:bodyPr>
          <a:lstStyle>
            <a:lvl1pPr marL="0" indent="0" algn="ctr">
              <a:lnSpc>
                <a:spcPct val="100000"/>
              </a:lnSpc>
              <a:buFontTx/>
              <a:buNone/>
              <a:defRPr sz="1350" b="1" i="0">
                <a:solidFill>
                  <a:schemeClr val="accent6"/>
                </a:solidFill>
                <a:latin typeface="+mn-lt"/>
              </a:defRPr>
            </a:lvl1pPr>
          </a:lstStyle>
          <a:p>
            <a:pPr lvl="0"/>
            <a:r>
              <a:rPr lang="en-US" altLang="zh-CN" dirty="0"/>
              <a:t>Click to edit Master title style</a:t>
            </a:r>
            <a:endParaRPr lang="zh-CN" altLang="en-US" dirty="0"/>
          </a:p>
        </p:txBody>
      </p:sp>
      <p:sp>
        <p:nvSpPr>
          <p:cNvPr id="29" name="Content placeholder 47">
            <a:extLst>
              <a:ext uri="{FF2B5EF4-FFF2-40B4-BE49-F238E27FC236}">
                <a16:creationId xmlns:a16="http://schemas.microsoft.com/office/drawing/2014/main" id="{56A87F6E-D6C5-8903-BC20-313810046034}"/>
              </a:ext>
            </a:extLst>
          </p:cNvPr>
          <p:cNvSpPr>
            <a:spLocks noGrp="1"/>
          </p:cNvSpPr>
          <p:nvPr>
            <p:ph type="body" sz="quarter" idx="49" hasCustomPrompt="1"/>
          </p:nvPr>
        </p:nvSpPr>
        <p:spPr>
          <a:xfrm>
            <a:off x="7116318" y="1550358"/>
            <a:ext cx="1399032" cy="649664"/>
          </a:xfrm>
          <a:prstGeom prst="rect">
            <a:avLst/>
          </a:prstGeom>
          <a:ln w="19050">
            <a:solidFill>
              <a:schemeClr val="accent3"/>
            </a:solidFill>
          </a:ln>
        </p:spPr>
        <p:txBody>
          <a:bodyPr anchor="ctr">
            <a:noAutofit/>
          </a:bodyPr>
          <a:lstStyle>
            <a:lvl1pPr marL="0" indent="0" algn="ctr">
              <a:lnSpc>
                <a:spcPct val="100000"/>
              </a:lnSpc>
              <a:buFontTx/>
              <a:buNone/>
              <a:defRPr sz="1350" b="1" i="0">
                <a:solidFill>
                  <a:schemeClr val="accent6"/>
                </a:solidFill>
                <a:latin typeface="+mn-lt"/>
              </a:defRPr>
            </a:lvl1pPr>
          </a:lstStyle>
          <a:p>
            <a:pPr lvl="0"/>
            <a:r>
              <a:rPr lang="en-US" altLang="zh-CN" dirty="0"/>
              <a:t>Click to edit Master title style</a:t>
            </a:r>
            <a:endParaRPr lang="zh-CN" altLang="en-US" dirty="0"/>
          </a:p>
        </p:txBody>
      </p:sp>
      <p:sp>
        <p:nvSpPr>
          <p:cNvPr id="11" name="Footer Placeholder 10">
            <a:extLst>
              <a:ext uri="{FF2B5EF4-FFF2-40B4-BE49-F238E27FC236}">
                <a16:creationId xmlns:a16="http://schemas.microsoft.com/office/drawing/2014/main" id="{7218367E-FDD8-A1F8-8E0F-A365771B85F7}"/>
              </a:ext>
            </a:extLst>
          </p:cNvPr>
          <p:cNvSpPr>
            <a:spLocks noGrp="1"/>
          </p:cNvSpPr>
          <p:nvPr>
            <p:ph type="ftr" sz="quarter" idx="54"/>
          </p:nvPr>
        </p:nvSpPr>
        <p:spPr/>
        <p:txBody>
          <a:bodyPr>
            <a:noAutofit/>
          </a:bodyPr>
          <a:lstStyle/>
          <a:p>
            <a:r>
              <a:rPr lang="en-US" noProof="0"/>
              <a:t>Presentation title</a:t>
            </a:r>
            <a:endParaRPr lang="en-US" noProof="0" dirty="0"/>
          </a:p>
        </p:txBody>
      </p:sp>
      <p:sp>
        <p:nvSpPr>
          <p:cNvPr id="12" name="Slide Number Placeholder 11">
            <a:extLst>
              <a:ext uri="{FF2B5EF4-FFF2-40B4-BE49-F238E27FC236}">
                <a16:creationId xmlns:a16="http://schemas.microsoft.com/office/drawing/2014/main" id="{77ECE300-0AB8-85A0-D4D3-B948DDA7B00F}"/>
              </a:ext>
            </a:extLst>
          </p:cNvPr>
          <p:cNvSpPr>
            <a:spLocks noGrp="1"/>
          </p:cNvSpPr>
          <p:nvPr>
            <p:ph type="sldNum" sz="quarter" idx="55"/>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13382944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66" name="Freeform: Shape 25">
            <a:extLst>
              <a:ext uri="{FF2B5EF4-FFF2-40B4-BE49-F238E27FC236}">
                <a16:creationId xmlns:a16="http://schemas.microsoft.com/office/drawing/2014/main" id="{D61EE2E4-C5DD-4944-B70C-8F0A3F741A59}"/>
              </a:ext>
            </a:extLst>
          </p:cNvPr>
          <p:cNvSpPr/>
          <p:nvPr userDrawn="1"/>
        </p:nvSpPr>
        <p:spPr>
          <a:xfrm>
            <a:off x="971631" y="2279939"/>
            <a:ext cx="1781441" cy="205120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67" name="Freeform: Shape 26">
            <a:extLst>
              <a:ext uri="{FF2B5EF4-FFF2-40B4-BE49-F238E27FC236}">
                <a16:creationId xmlns:a16="http://schemas.microsoft.com/office/drawing/2014/main" id="{91FA36A8-94E8-4069-B957-F7145D77BD5F}"/>
              </a:ext>
            </a:extLst>
          </p:cNvPr>
          <p:cNvSpPr/>
          <p:nvPr userDrawn="1"/>
        </p:nvSpPr>
        <p:spPr>
          <a:xfrm>
            <a:off x="2753073" y="1257785"/>
            <a:ext cx="1781441" cy="205120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68" name="Freeform: Shape 27">
            <a:extLst>
              <a:ext uri="{FF2B5EF4-FFF2-40B4-BE49-F238E27FC236}">
                <a16:creationId xmlns:a16="http://schemas.microsoft.com/office/drawing/2014/main" id="{7D38D67C-B6B8-4EB2-BC07-4A8128F44D16}"/>
              </a:ext>
            </a:extLst>
          </p:cNvPr>
          <p:cNvSpPr/>
          <p:nvPr userDrawn="1"/>
        </p:nvSpPr>
        <p:spPr>
          <a:xfrm>
            <a:off x="3649258" y="2791731"/>
            <a:ext cx="1781441" cy="205120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69" name="Freeform: Shape 28">
            <a:extLst>
              <a:ext uri="{FF2B5EF4-FFF2-40B4-BE49-F238E27FC236}">
                <a16:creationId xmlns:a16="http://schemas.microsoft.com/office/drawing/2014/main" id="{6B2E4C8C-D96E-4A66-A3D2-3580DACCF801}"/>
              </a:ext>
            </a:extLst>
          </p:cNvPr>
          <p:cNvSpPr/>
          <p:nvPr userDrawn="1"/>
        </p:nvSpPr>
        <p:spPr>
          <a:xfrm>
            <a:off x="5434251" y="2794058"/>
            <a:ext cx="1781441" cy="205120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0" name="Freeform: Shape 29">
            <a:extLst>
              <a:ext uri="{FF2B5EF4-FFF2-40B4-BE49-F238E27FC236}">
                <a16:creationId xmlns:a16="http://schemas.microsoft.com/office/drawing/2014/main" id="{74E0B8B0-45C7-4733-BBDC-B82F9307E431}"/>
              </a:ext>
            </a:extLst>
          </p:cNvPr>
          <p:cNvSpPr/>
          <p:nvPr userDrawn="1"/>
        </p:nvSpPr>
        <p:spPr>
          <a:xfrm>
            <a:off x="6330547" y="1257785"/>
            <a:ext cx="1781441" cy="205120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1" name="Freeform: Shape 30">
            <a:extLst>
              <a:ext uri="{FF2B5EF4-FFF2-40B4-BE49-F238E27FC236}">
                <a16:creationId xmlns:a16="http://schemas.microsoft.com/office/drawing/2014/main" id="{F0BBECC2-631C-4C53-A9E8-6C87D48A3B01}"/>
              </a:ext>
            </a:extLst>
          </p:cNvPr>
          <p:cNvSpPr/>
          <p:nvPr userDrawn="1"/>
        </p:nvSpPr>
        <p:spPr>
          <a:xfrm>
            <a:off x="956084" y="1250269"/>
            <a:ext cx="5364576" cy="2052713"/>
          </a:xfrm>
          <a:custGeom>
            <a:avLst/>
            <a:gdLst>
              <a:gd name="connsiteX0" fmla="*/ 0 w 5958191"/>
              <a:gd name="connsiteY0" fmla="*/ 2052536 h 2733472"/>
              <a:gd name="connsiteX1" fmla="*/ 1186774 w 5958191"/>
              <a:gd name="connsiteY1" fmla="*/ 1361872 h 2733472"/>
              <a:gd name="connsiteX2" fmla="*/ 2368685 w 5958191"/>
              <a:gd name="connsiteY2" fmla="*/ 2057400 h 2733472"/>
              <a:gd name="connsiteX3" fmla="*/ 2378413 w 5958191"/>
              <a:gd name="connsiteY3" fmla="*/ 690664 h 2733472"/>
              <a:gd name="connsiteX4" fmla="*/ 3570051 w 5958191"/>
              <a:gd name="connsiteY4" fmla="*/ 0 h 2733472"/>
              <a:gd name="connsiteX5" fmla="*/ 4761689 w 5958191"/>
              <a:gd name="connsiteY5" fmla="*/ 680936 h 2733472"/>
              <a:gd name="connsiteX6" fmla="*/ 4756825 w 5958191"/>
              <a:gd name="connsiteY6" fmla="*/ 2052536 h 2733472"/>
              <a:gd name="connsiteX7" fmla="*/ 5958191 w 5958191"/>
              <a:gd name="connsiteY7" fmla="*/ 2733472 h 2733472"/>
              <a:gd name="connsiteX8" fmla="*/ 5958191 w 5958191"/>
              <a:gd name="connsiteY8" fmla="*/ 2733472 h 2733472"/>
              <a:gd name="connsiteX0" fmla="*/ 0 w 7159557"/>
              <a:gd name="connsiteY0" fmla="*/ 2052536 h 2733472"/>
              <a:gd name="connsiteX1" fmla="*/ 1186774 w 7159557"/>
              <a:gd name="connsiteY1" fmla="*/ 1361872 h 2733472"/>
              <a:gd name="connsiteX2" fmla="*/ 2368685 w 7159557"/>
              <a:gd name="connsiteY2" fmla="*/ 2057400 h 2733472"/>
              <a:gd name="connsiteX3" fmla="*/ 2378413 w 7159557"/>
              <a:gd name="connsiteY3" fmla="*/ 690664 h 2733472"/>
              <a:gd name="connsiteX4" fmla="*/ 3570051 w 7159557"/>
              <a:gd name="connsiteY4" fmla="*/ 0 h 2733472"/>
              <a:gd name="connsiteX5" fmla="*/ 4761689 w 7159557"/>
              <a:gd name="connsiteY5" fmla="*/ 680936 h 2733472"/>
              <a:gd name="connsiteX6" fmla="*/ 4756825 w 7159557"/>
              <a:gd name="connsiteY6" fmla="*/ 2052536 h 2733472"/>
              <a:gd name="connsiteX7" fmla="*/ 5958191 w 7159557"/>
              <a:gd name="connsiteY7" fmla="*/ 2733472 h 2733472"/>
              <a:gd name="connsiteX8" fmla="*/ 7159557 w 7159557"/>
              <a:gd name="connsiteY8" fmla="*/ 2067128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62264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57400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52536 h 2733472"/>
              <a:gd name="connsiteX0" fmla="*/ 0 w 7159556"/>
              <a:gd name="connsiteY0" fmla="*/ 2052536 h 2733472"/>
              <a:gd name="connsiteX1" fmla="*/ 1186774 w 7159556"/>
              <a:gd name="connsiteY1" fmla="*/ 1361872 h 2733472"/>
              <a:gd name="connsiteX2" fmla="*/ 2368685 w 7159556"/>
              <a:gd name="connsiteY2" fmla="*/ 2057400 h 2733472"/>
              <a:gd name="connsiteX3" fmla="*/ 2378413 w 7159556"/>
              <a:gd name="connsiteY3" fmla="*/ 690664 h 2733472"/>
              <a:gd name="connsiteX4" fmla="*/ 3570051 w 7159556"/>
              <a:gd name="connsiteY4" fmla="*/ 0 h 2733472"/>
              <a:gd name="connsiteX5" fmla="*/ 4761689 w 7159556"/>
              <a:gd name="connsiteY5" fmla="*/ 680936 h 2733472"/>
              <a:gd name="connsiteX6" fmla="*/ 4756825 w 7159556"/>
              <a:gd name="connsiteY6" fmla="*/ 2052536 h 2733472"/>
              <a:gd name="connsiteX7" fmla="*/ 5958191 w 7159556"/>
              <a:gd name="connsiteY7" fmla="*/ 2733472 h 2733472"/>
              <a:gd name="connsiteX8" fmla="*/ 7159556 w 7159556"/>
              <a:gd name="connsiteY8" fmla="*/ 2052536 h 2733472"/>
              <a:gd name="connsiteX0" fmla="*/ 0 w 7145649"/>
              <a:gd name="connsiteY0" fmla="*/ 2049060 h 2733472"/>
              <a:gd name="connsiteX1" fmla="*/ 1172867 w 7145649"/>
              <a:gd name="connsiteY1" fmla="*/ 1361872 h 2733472"/>
              <a:gd name="connsiteX2" fmla="*/ 2354778 w 7145649"/>
              <a:gd name="connsiteY2" fmla="*/ 2057400 h 2733472"/>
              <a:gd name="connsiteX3" fmla="*/ 2364506 w 7145649"/>
              <a:gd name="connsiteY3" fmla="*/ 690664 h 2733472"/>
              <a:gd name="connsiteX4" fmla="*/ 3556144 w 7145649"/>
              <a:gd name="connsiteY4" fmla="*/ 0 h 2733472"/>
              <a:gd name="connsiteX5" fmla="*/ 4747782 w 7145649"/>
              <a:gd name="connsiteY5" fmla="*/ 680936 h 2733472"/>
              <a:gd name="connsiteX6" fmla="*/ 4742918 w 7145649"/>
              <a:gd name="connsiteY6" fmla="*/ 2052536 h 2733472"/>
              <a:gd name="connsiteX7" fmla="*/ 5944284 w 7145649"/>
              <a:gd name="connsiteY7" fmla="*/ 2733472 h 2733472"/>
              <a:gd name="connsiteX8" fmla="*/ 7145649 w 7145649"/>
              <a:gd name="connsiteY8" fmla="*/ 2052536 h 2733472"/>
              <a:gd name="connsiteX0" fmla="*/ 0 w 7156079"/>
              <a:gd name="connsiteY0" fmla="*/ 2035152 h 2733472"/>
              <a:gd name="connsiteX1" fmla="*/ 1183297 w 7156079"/>
              <a:gd name="connsiteY1" fmla="*/ 1361872 h 2733472"/>
              <a:gd name="connsiteX2" fmla="*/ 2365208 w 7156079"/>
              <a:gd name="connsiteY2" fmla="*/ 205740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65208 w 7156079"/>
              <a:gd name="connsiteY2" fmla="*/ 205740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61731 w 7156079"/>
              <a:gd name="connsiteY2" fmla="*/ 2029586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82592 w 7156079"/>
              <a:gd name="connsiteY2" fmla="*/ 2033063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72162 w 7156079"/>
              <a:gd name="connsiteY2" fmla="*/ 202611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62966 h 2761286"/>
              <a:gd name="connsiteX1" fmla="*/ 1183297 w 7156079"/>
              <a:gd name="connsiteY1" fmla="*/ 1372302 h 2761286"/>
              <a:gd name="connsiteX2" fmla="*/ 2372162 w 7156079"/>
              <a:gd name="connsiteY2" fmla="*/ 2053924 h 2761286"/>
              <a:gd name="connsiteX3" fmla="*/ 2374936 w 7156079"/>
              <a:gd name="connsiteY3" fmla="*/ 718478 h 2761286"/>
              <a:gd name="connsiteX4" fmla="*/ 3577004 w 7156079"/>
              <a:gd name="connsiteY4" fmla="*/ 0 h 2761286"/>
              <a:gd name="connsiteX5" fmla="*/ 4758212 w 7156079"/>
              <a:gd name="connsiteY5" fmla="*/ 708750 h 2761286"/>
              <a:gd name="connsiteX6" fmla="*/ 4753348 w 7156079"/>
              <a:gd name="connsiteY6" fmla="*/ 2080350 h 2761286"/>
              <a:gd name="connsiteX7" fmla="*/ 5954714 w 7156079"/>
              <a:gd name="connsiteY7" fmla="*/ 2761286 h 2761286"/>
              <a:gd name="connsiteX8" fmla="*/ 7156079 w 7156079"/>
              <a:gd name="connsiteY8" fmla="*/ 2080350 h 2761286"/>
              <a:gd name="connsiteX0" fmla="*/ 0 w 7156079"/>
              <a:gd name="connsiteY0" fmla="*/ 2062966 h 2761286"/>
              <a:gd name="connsiteX1" fmla="*/ 1183297 w 7156079"/>
              <a:gd name="connsiteY1" fmla="*/ 1372302 h 2761286"/>
              <a:gd name="connsiteX2" fmla="*/ 2372162 w 7156079"/>
              <a:gd name="connsiteY2" fmla="*/ 2053924 h 2761286"/>
              <a:gd name="connsiteX3" fmla="*/ 2371460 w 7156079"/>
              <a:gd name="connsiteY3" fmla="*/ 708048 h 2761286"/>
              <a:gd name="connsiteX4" fmla="*/ 3577004 w 7156079"/>
              <a:gd name="connsiteY4" fmla="*/ 0 h 2761286"/>
              <a:gd name="connsiteX5" fmla="*/ 4758212 w 7156079"/>
              <a:gd name="connsiteY5" fmla="*/ 708750 h 2761286"/>
              <a:gd name="connsiteX6" fmla="*/ 4753348 w 7156079"/>
              <a:gd name="connsiteY6" fmla="*/ 2080350 h 2761286"/>
              <a:gd name="connsiteX7" fmla="*/ 5954714 w 7156079"/>
              <a:gd name="connsiteY7" fmla="*/ 2761286 h 2761286"/>
              <a:gd name="connsiteX8" fmla="*/ 7156079 w 7156079"/>
              <a:gd name="connsiteY8" fmla="*/ 2080350 h 2761286"/>
              <a:gd name="connsiteX0" fmla="*/ 0 w 7156079"/>
              <a:gd name="connsiteY0" fmla="*/ 2035152 h 2733472"/>
              <a:gd name="connsiteX1" fmla="*/ 1183297 w 7156079"/>
              <a:gd name="connsiteY1" fmla="*/ 1344488 h 2733472"/>
              <a:gd name="connsiteX2" fmla="*/ 2372162 w 7156079"/>
              <a:gd name="connsiteY2" fmla="*/ 2026110 h 2733472"/>
              <a:gd name="connsiteX3" fmla="*/ 2371460 w 7156079"/>
              <a:gd name="connsiteY3" fmla="*/ 680234 h 2733472"/>
              <a:gd name="connsiteX4" fmla="*/ 3573527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62967 h 2761287"/>
              <a:gd name="connsiteX1" fmla="*/ 1183297 w 7156079"/>
              <a:gd name="connsiteY1" fmla="*/ 1372303 h 2761287"/>
              <a:gd name="connsiteX2" fmla="*/ 2372162 w 7156079"/>
              <a:gd name="connsiteY2" fmla="*/ 2053925 h 2761287"/>
              <a:gd name="connsiteX3" fmla="*/ 2371460 w 7156079"/>
              <a:gd name="connsiteY3" fmla="*/ 708049 h 2761287"/>
              <a:gd name="connsiteX4" fmla="*/ 3563096 w 7156079"/>
              <a:gd name="connsiteY4" fmla="*/ 0 h 2761287"/>
              <a:gd name="connsiteX5" fmla="*/ 4758212 w 7156079"/>
              <a:gd name="connsiteY5" fmla="*/ 708751 h 2761287"/>
              <a:gd name="connsiteX6" fmla="*/ 4753348 w 7156079"/>
              <a:gd name="connsiteY6" fmla="*/ 2080351 h 2761287"/>
              <a:gd name="connsiteX7" fmla="*/ 5954714 w 7156079"/>
              <a:gd name="connsiteY7" fmla="*/ 2761287 h 2761287"/>
              <a:gd name="connsiteX8" fmla="*/ 7156079 w 7156079"/>
              <a:gd name="connsiteY8" fmla="*/ 2080351 h 2761287"/>
              <a:gd name="connsiteX0" fmla="*/ 0 w 7156079"/>
              <a:gd name="connsiteY0" fmla="*/ 2045583 h 2743903"/>
              <a:gd name="connsiteX1" fmla="*/ 1183297 w 7156079"/>
              <a:gd name="connsiteY1" fmla="*/ 1354919 h 2743903"/>
              <a:gd name="connsiteX2" fmla="*/ 2372162 w 7156079"/>
              <a:gd name="connsiteY2" fmla="*/ 2036541 h 2743903"/>
              <a:gd name="connsiteX3" fmla="*/ 2371460 w 7156079"/>
              <a:gd name="connsiteY3" fmla="*/ 690665 h 2743903"/>
              <a:gd name="connsiteX4" fmla="*/ 3563096 w 7156079"/>
              <a:gd name="connsiteY4" fmla="*/ 0 h 2743903"/>
              <a:gd name="connsiteX5" fmla="*/ 4758212 w 7156079"/>
              <a:gd name="connsiteY5" fmla="*/ 691367 h 2743903"/>
              <a:gd name="connsiteX6" fmla="*/ 4753348 w 7156079"/>
              <a:gd name="connsiteY6" fmla="*/ 2062967 h 2743903"/>
              <a:gd name="connsiteX7" fmla="*/ 5954714 w 7156079"/>
              <a:gd name="connsiteY7" fmla="*/ 2743903 h 2743903"/>
              <a:gd name="connsiteX8" fmla="*/ 7156079 w 7156079"/>
              <a:gd name="connsiteY8" fmla="*/ 2062967 h 2743903"/>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8212 w 7156079"/>
              <a:gd name="connsiteY5" fmla="*/ 698321 h 2750857"/>
              <a:gd name="connsiteX6" fmla="*/ 4753348 w 7156079"/>
              <a:gd name="connsiteY6" fmla="*/ 2069921 h 2750857"/>
              <a:gd name="connsiteX7" fmla="*/ 5954714 w 7156079"/>
              <a:gd name="connsiteY7" fmla="*/ 2750857 h 2750857"/>
              <a:gd name="connsiteX8" fmla="*/ 7156079 w 7156079"/>
              <a:gd name="connsiteY8" fmla="*/ 2069921 h 2750857"/>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1259 w 7156079"/>
              <a:gd name="connsiteY5" fmla="*/ 698321 h 2750857"/>
              <a:gd name="connsiteX6" fmla="*/ 4753348 w 7156079"/>
              <a:gd name="connsiteY6" fmla="*/ 2069921 h 2750857"/>
              <a:gd name="connsiteX7" fmla="*/ 5954714 w 7156079"/>
              <a:gd name="connsiteY7" fmla="*/ 2750857 h 2750857"/>
              <a:gd name="connsiteX8" fmla="*/ 7156079 w 7156079"/>
              <a:gd name="connsiteY8" fmla="*/ 2069921 h 2750857"/>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1259 w 7156079"/>
              <a:gd name="connsiteY5" fmla="*/ 698321 h 2750857"/>
              <a:gd name="connsiteX6" fmla="*/ 4742917 w 7156079"/>
              <a:gd name="connsiteY6" fmla="*/ 2062967 h 2750857"/>
              <a:gd name="connsiteX7" fmla="*/ 5954714 w 7156079"/>
              <a:gd name="connsiteY7" fmla="*/ 2750857 h 2750857"/>
              <a:gd name="connsiteX8" fmla="*/ 7156079 w 7156079"/>
              <a:gd name="connsiteY8" fmla="*/ 2069921 h 2750857"/>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42917 w 7156079"/>
              <a:gd name="connsiteY6" fmla="*/ 2062967 h 2736950"/>
              <a:gd name="connsiteX7" fmla="*/ 5954714 w 7156079"/>
              <a:gd name="connsiteY7" fmla="*/ 2736950 h 2736950"/>
              <a:gd name="connsiteX8" fmla="*/ 7156079 w 7156079"/>
              <a:gd name="connsiteY8" fmla="*/ 2069921 h 2736950"/>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60301 w 7156079"/>
              <a:gd name="connsiteY6" fmla="*/ 2052536 h 2736950"/>
              <a:gd name="connsiteX7" fmla="*/ 5954714 w 7156079"/>
              <a:gd name="connsiteY7" fmla="*/ 2736950 h 2736950"/>
              <a:gd name="connsiteX8" fmla="*/ 7156079 w 7156079"/>
              <a:gd name="connsiteY8" fmla="*/ 2069921 h 2736950"/>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42917 w 7156079"/>
              <a:gd name="connsiteY6" fmla="*/ 2052536 h 2736950"/>
              <a:gd name="connsiteX7" fmla="*/ 5954714 w 7156079"/>
              <a:gd name="connsiteY7" fmla="*/ 2736950 h 2736950"/>
              <a:gd name="connsiteX8" fmla="*/ 7156079 w 7156079"/>
              <a:gd name="connsiteY8" fmla="*/ 2069921 h 2736950"/>
              <a:gd name="connsiteX0" fmla="*/ 0 w 7135218"/>
              <a:gd name="connsiteY0" fmla="*/ 2052537 h 2736950"/>
              <a:gd name="connsiteX1" fmla="*/ 1183297 w 7135218"/>
              <a:gd name="connsiteY1" fmla="*/ 1361873 h 2736950"/>
              <a:gd name="connsiteX2" fmla="*/ 2372162 w 7135218"/>
              <a:gd name="connsiteY2" fmla="*/ 2043495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6014 h 2736950"/>
              <a:gd name="connsiteX0" fmla="*/ 0 w 7124788"/>
              <a:gd name="connsiteY0" fmla="*/ 2052537 h 2736950"/>
              <a:gd name="connsiteX1" fmla="*/ 1183297 w 7124788"/>
              <a:gd name="connsiteY1" fmla="*/ 1361873 h 2736950"/>
              <a:gd name="connsiteX2" fmla="*/ 2372162 w 7124788"/>
              <a:gd name="connsiteY2" fmla="*/ 2043495 h 2736950"/>
              <a:gd name="connsiteX3" fmla="*/ 2371460 w 7124788"/>
              <a:gd name="connsiteY3" fmla="*/ 697619 h 2736950"/>
              <a:gd name="connsiteX4" fmla="*/ 3559620 w 7124788"/>
              <a:gd name="connsiteY4" fmla="*/ 0 h 2736950"/>
              <a:gd name="connsiteX5" fmla="*/ 4751259 w 7124788"/>
              <a:gd name="connsiteY5" fmla="*/ 698321 h 2736950"/>
              <a:gd name="connsiteX6" fmla="*/ 4742917 w 7124788"/>
              <a:gd name="connsiteY6" fmla="*/ 2052536 h 2736950"/>
              <a:gd name="connsiteX7" fmla="*/ 5954714 w 7124788"/>
              <a:gd name="connsiteY7" fmla="*/ 2736950 h 2736950"/>
              <a:gd name="connsiteX8" fmla="*/ 7124788 w 7124788"/>
              <a:gd name="connsiteY8" fmla="*/ 2045583 h 2736950"/>
              <a:gd name="connsiteX0" fmla="*/ 0 w 7135218"/>
              <a:gd name="connsiteY0" fmla="*/ 2052537 h 2736950"/>
              <a:gd name="connsiteX1" fmla="*/ 1183297 w 7135218"/>
              <a:gd name="connsiteY1" fmla="*/ 1361873 h 2736950"/>
              <a:gd name="connsiteX2" fmla="*/ 2372162 w 7135218"/>
              <a:gd name="connsiteY2" fmla="*/ 2043495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35218"/>
              <a:gd name="connsiteY0" fmla="*/ 2052537 h 2736950"/>
              <a:gd name="connsiteX1" fmla="*/ 1183297 w 7135218"/>
              <a:gd name="connsiteY1" fmla="*/ 1361873 h 2736950"/>
              <a:gd name="connsiteX2" fmla="*/ 2376070 w 7135218"/>
              <a:gd name="connsiteY2" fmla="*/ 2055218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35218"/>
              <a:gd name="connsiteY0" fmla="*/ 2067128 h 2736950"/>
              <a:gd name="connsiteX1" fmla="*/ 1183297 w 7135218"/>
              <a:gd name="connsiteY1" fmla="*/ 1361873 h 2736950"/>
              <a:gd name="connsiteX2" fmla="*/ 2376070 w 7135218"/>
              <a:gd name="connsiteY2" fmla="*/ 2055218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59537"/>
              <a:gd name="connsiteY0" fmla="*/ 2062264 h 2736950"/>
              <a:gd name="connsiteX1" fmla="*/ 1207616 w 7159537"/>
              <a:gd name="connsiteY1" fmla="*/ 1361873 h 2736950"/>
              <a:gd name="connsiteX2" fmla="*/ 2400389 w 7159537"/>
              <a:gd name="connsiteY2" fmla="*/ 2055218 h 2736950"/>
              <a:gd name="connsiteX3" fmla="*/ 2395779 w 7159537"/>
              <a:gd name="connsiteY3" fmla="*/ 697619 h 2736950"/>
              <a:gd name="connsiteX4" fmla="*/ 3583939 w 7159537"/>
              <a:gd name="connsiteY4" fmla="*/ 0 h 2736950"/>
              <a:gd name="connsiteX5" fmla="*/ 4775578 w 7159537"/>
              <a:gd name="connsiteY5" fmla="*/ 698321 h 2736950"/>
              <a:gd name="connsiteX6" fmla="*/ 4767236 w 7159537"/>
              <a:gd name="connsiteY6" fmla="*/ 2052536 h 2736950"/>
              <a:gd name="connsiteX7" fmla="*/ 5979033 w 7159537"/>
              <a:gd name="connsiteY7" fmla="*/ 2736950 h 2736950"/>
              <a:gd name="connsiteX8" fmla="*/ 7159537 w 7159537"/>
              <a:gd name="connsiteY8" fmla="*/ 2052536 h 2736950"/>
              <a:gd name="connsiteX0" fmla="*/ 0 w 7149809"/>
              <a:gd name="connsiteY0" fmla="*/ 2071991 h 2736950"/>
              <a:gd name="connsiteX1" fmla="*/ 1197888 w 7149809"/>
              <a:gd name="connsiteY1" fmla="*/ 1361873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22208 w 7149809"/>
              <a:gd name="connsiteY1" fmla="*/ 1357009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7344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7344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2480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2480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5823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7093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70930 w 7149809"/>
              <a:gd name="connsiteY5" fmla="*/ 698321 h 2736950"/>
              <a:gd name="connsiteX6" fmla="*/ 4757508 w 7149809"/>
              <a:gd name="connsiteY6" fmla="*/ 2047456 h 2736950"/>
              <a:gd name="connsiteX7" fmla="*/ 5969305 w 7149809"/>
              <a:gd name="connsiteY7" fmla="*/ 2736950 h 2736950"/>
              <a:gd name="connsiteX8" fmla="*/ 7149809 w 7149809"/>
              <a:gd name="connsiteY8" fmla="*/ 2052536 h 2736950"/>
              <a:gd name="connsiteX0" fmla="*/ 0 w 7152768"/>
              <a:gd name="connsiteY0" fmla="*/ 2063113 h 2736950"/>
              <a:gd name="connsiteX1" fmla="*/ 1197659 w 7152768"/>
              <a:gd name="connsiteY1" fmla="*/ 1371385 h 2736950"/>
              <a:gd name="connsiteX2" fmla="*/ 2393620 w 7152768"/>
              <a:gd name="connsiteY2" fmla="*/ 2055218 h 2736950"/>
              <a:gd name="connsiteX3" fmla="*/ 2389010 w 7152768"/>
              <a:gd name="connsiteY3" fmla="*/ 697619 h 2736950"/>
              <a:gd name="connsiteX4" fmla="*/ 3577170 w 7152768"/>
              <a:gd name="connsiteY4" fmla="*/ 0 h 2736950"/>
              <a:gd name="connsiteX5" fmla="*/ 4773889 w 7152768"/>
              <a:gd name="connsiteY5" fmla="*/ 698321 h 2736950"/>
              <a:gd name="connsiteX6" fmla="*/ 4760467 w 7152768"/>
              <a:gd name="connsiteY6" fmla="*/ 2047456 h 2736950"/>
              <a:gd name="connsiteX7" fmla="*/ 5972264 w 7152768"/>
              <a:gd name="connsiteY7" fmla="*/ 2736950 h 2736950"/>
              <a:gd name="connsiteX8" fmla="*/ 7152768 w 7152768"/>
              <a:gd name="connsiteY8" fmla="*/ 2052536 h 273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52768" h="2736950">
                <a:moveTo>
                  <a:pt x="0" y="2063113"/>
                </a:moveTo>
                <a:cubicBezTo>
                  <a:pt x="405781" y="1831271"/>
                  <a:pt x="752967" y="1616359"/>
                  <a:pt x="1197659" y="1371385"/>
                </a:cubicBezTo>
                <a:lnTo>
                  <a:pt x="2393620" y="2055218"/>
                </a:lnTo>
                <a:cubicBezTo>
                  <a:pt x="2396863" y="1599639"/>
                  <a:pt x="2385767" y="1153198"/>
                  <a:pt x="2389010" y="697619"/>
                </a:cubicBezTo>
                <a:lnTo>
                  <a:pt x="3577170" y="0"/>
                </a:lnTo>
                <a:lnTo>
                  <a:pt x="4773889" y="698321"/>
                </a:lnTo>
                <a:cubicBezTo>
                  <a:pt x="4772268" y="1155521"/>
                  <a:pt x="4762088" y="1590256"/>
                  <a:pt x="4760467" y="2047456"/>
                </a:cubicBezTo>
                <a:lnTo>
                  <a:pt x="5972264" y="2736950"/>
                </a:lnTo>
                <a:lnTo>
                  <a:pt x="7152768" y="2052536"/>
                </a:lnTo>
              </a:path>
            </a:pathLst>
          </a:custGeom>
          <a:noFill/>
          <a:ln w="38100" cap="flat" cmpd="sng" algn="ctr">
            <a:solidFill>
              <a:schemeClr val="accent6">
                <a:lumMod val="10000"/>
                <a:lumOff val="90000"/>
              </a:schemeClr>
            </a:solidFill>
            <a:prstDash val="solid"/>
            <a:miter lim="800000"/>
          </a:ln>
          <a:effectLst/>
        </p:spPr>
        <p:txBody>
          <a:bodyPr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2" name="Freeform: Shape 31">
            <a:extLst>
              <a:ext uri="{FF2B5EF4-FFF2-40B4-BE49-F238E27FC236}">
                <a16:creationId xmlns:a16="http://schemas.microsoft.com/office/drawing/2014/main" id="{274DD645-8640-45D5-9B60-F31EC01D3CC0}"/>
              </a:ext>
            </a:extLst>
          </p:cNvPr>
          <p:cNvSpPr/>
          <p:nvPr userDrawn="1"/>
        </p:nvSpPr>
        <p:spPr>
          <a:xfrm>
            <a:off x="6330735" y="1258106"/>
            <a:ext cx="1780162" cy="1546698"/>
          </a:xfrm>
          <a:custGeom>
            <a:avLst/>
            <a:gdLst>
              <a:gd name="connsiteX0" fmla="*/ 2373549 w 2373549"/>
              <a:gd name="connsiteY0" fmla="*/ 680936 h 2062264"/>
              <a:gd name="connsiteX1" fmla="*/ 1186774 w 2373549"/>
              <a:gd name="connsiteY1" fmla="*/ 0 h 2062264"/>
              <a:gd name="connsiteX2" fmla="*/ 0 w 2373549"/>
              <a:gd name="connsiteY2" fmla="*/ 690664 h 2062264"/>
              <a:gd name="connsiteX3" fmla="*/ 0 w 2373549"/>
              <a:gd name="connsiteY3" fmla="*/ 2062264 h 2062264"/>
            </a:gdLst>
            <a:ahLst/>
            <a:cxnLst>
              <a:cxn ang="0">
                <a:pos x="connsiteX0" y="connsiteY0"/>
              </a:cxn>
              <a:cxn ang="0">
                <a:pos x="connsiteX1" y="connsiteY1"/>
              </a:cxn>
              <a:cxn ang="0">
                <a:pos x="connsiteX2" y="connsiteY2"/>
              </a:cxn>
              <a:cxn ang="0">
                <a:pos x="connsiteX3" y="connsiteY3"/>
              </a:cxn>
            </a:cxnLst>
            <a:rect l="l" t="t" r="r" b="b"/>
            <a:pathLst>
              <a:path w="2373549" h="2062264">
                <a:moveTo>
                  <a:pt x="2373549" y="680936"/>
                </a:moveTo>
                <a:lnTo>
                  <a:pt x="1186774" y="0"/>
                </a:lnTo>
                <a:lnTo>
                  <a:pt x="0" y="690664"/>
                </a:lnTo>
                <a:lnTo>
                  <a:pt x="0" y="2062264"/>
                </a:lnTo>
              </a:path>
            </a:pathLst>
          </a:custGeom>
          <a:noFill/>
          <a:ln w="38100" cap="flat" cmpd="sng" algn="ctr">
            <a:solidFill>
              <a:schemeClr val="accent6">
                <a:lumMod val="10000"/>
                <a:lumOff val="90000"/>
              </a:schemeClr>
            </a:solidFill>
            <a:prstDash val="solid"/>
            <a:miter lim="800000"/>
          </a:ln>
          <a:effectLst/>
        </p:spPr>
        <p:txBody>
          <a:bodyPr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3" name="Freeform: Shape 34">
            <a:extLst>
              <a:ext uri="{FF2B5EF4-FFF2-40B4-BE49-F238E27FC236}">
                <a16:creationId xmlns:a16="http://schemas.microsoft.com/office/drawing/2014/main" id="{71C09F09-7119-47FD-8E60-E4A92C9A3119}"/>
              </a:ext>
            </a:extLst>
          </p:cNvPr>
          <p:cNvSpPr/>
          <p:nvPr userDrawn="1"/>
        </p:nvSpPr>
        <p:spPr>
          <a:xfrm flipH="1">
            <a:off x="8036626" y="1682600"/>
            <a:ext cx="153234" cy="1773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4" name="Freeform: Shape 45">
            <a:extLst>
              <a:ext uri="{FF2B5EF4-FFF2-40B4-BE49-F238E27FC236}">
                <a16:creationId xmlns:a16="http://schemas.microsoft.com/office/drawing/2014/main" id="{E99BCE04-19B9-4541-925F-AC59CF760E7F}"/>
              </a:ext>
            </a:extLst>
          </p:cNvPr>
          <p:cNvSpPr/>
          <p:nvPr userDrawn="1"/>
        </p:nvSpPr>
        <p:spPr>
          <a:xfrm flipH="1">
            <a:off x="7150918" y="1178324"/>
            <a:ext cx="153234" cy="1773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5" name="Freeform: Shape 46">
            <a:extLst>
              <a:ext uri="{FF2B5EF4-FFF2-40B4-BE49-F238E27FC236}">
                <a16:creationId xmlns:a16="http://schemas.microsoft.com/office/drawing/2014/main" id="{F2B610BB-26F6-44A5-B7DB-CEEDCAE916ED}"/>
              </a:ext>
            </a:extLst>
          </p:cNvPr>
          <p:cNvSpPr/>
          <p:nvPr userDrawn="1"/>
        </p:nvSpPr>
        <p:spPr>
          <a:xfrm flipH="1">
            <a:off x="6246128" y="1693782"/>
            <a:ext cx="153234" cy="1773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6" name="Freeform: Shape 47">
            <a:extLst>
              <a:ext uri="{FF2B5EF4-FFF2-40B4-BE49-F238E27FC236}">
                <a16:creationId xmlns:a16="http://schemas.microsoft.com/office/drawing/2014/main" id="{C979636C-DE09-47B7-8972-BAE28DFA91DF}"/>
              </a:ext>
            </a:extLst>
          </p:cNvPr>
          <p:cNvSpPr/>
          <p:nvPr userDrawn="1"/>
        </p:nvSpPr>
        <p:spPr>
          <a:xfrm flipH="1">
            <a:off x="6250095" y="2708141"/>
            <a:ext cx="153234" cy="1773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7" name="Freeform: Shape 48">
            <a:extLst>
              <a:ext uri="{FF2B5EF4-FFF2-40B4-BE49-F238E27FC236}">
                <a16:creationId xmlns:a16="http://schemas.microsoft.com/office/drawing/2014/main" id="{01B12467-C508-4D89-94B3-6D23C6199703}"/>
              </a:ext>
            </a:extLst>
          </p:cNvPr>
          <p:cNvSpPr/>
          <p:nvPr userDrawn="1"/>
        </p:nvSpPr>
        <p:spPr>
          <a:xfrm flipH="1">
            <a:off x="5359512" y="3218145"/>
            <a:ext cx="153234" cy="1773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8" name="Freeform: Shape 49">
            <a:extLst>
              <a:ext uri="{FF2B5EF4-FFF2-40B4-BE49-F238E27FC236}">
                <a16:creationId xmlns:a16="http://schemas.microsoft.com/office/drawing/2014/main" id="{9EA72422-90A8-454F-8133-112CD2B85BEA}"/>
              </a:ext>
            </a:extLst>
          </p:cNvPr>
          <p:cNvSpPr/>
          <p:nvPr userDrawn="1"/>
        </p:nvSpPr>
        <p:spPr>
          <a:xfrm flipH="1">
            <a:off x="4453385" y="2710043"/>
            <a:ext cx="153234" cy="1773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9" name="Freeform: Shape 50">
            <a:extLst>
              <a:ext uri="{FF2B5EF4-FFF2-40B4-BE49-F238E27FC236}">
                <a16:creationId xmlns:a16="http://schemas.microsoft.com/office/drawing/2014/main" id="{3C67727D-D0D9-4CA6-99EE-0B89D465A706}"/>
              </a:ext>
            </a:extLst>
          </p:cNvPr>
          <p:cNvSpPr/>
          <p:nvPr userDrawn="1"/>
        </p:nvSpPr>
        <p:spPr>
          <a:xfrm flipH="1">
            <a:off x="4463995" y="1688475"/>
            <a:ext cx="153234" cy="1773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0" name="Freeform: Shape 51">
            <a:extLst>
              <a:ext uri="{FF2B5EF4-FFF2-40B4-BE49-F238E27FC236}">
                <a16:creationId xmlns:a16="http://schemas.microsoft.com/office/drawing/2014/main" id="{C88A67D0-B01F-4CC8-B248-2CF85911F456}"/>
              </a:ext>
            </a:extLst>
          </p:cNvPr>
          <p:cNvSpPr/>
          <p:nvPr userDrawn="1"/>
        </p:nvSpPr>
        <p:spPr>
          <a:xfrm flipH="1">
            <a:off x="3583617" y="1174328"/>
            <a:ext cx="153234" cy="1773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1" name="Freeform: Shape 52">
            <a:extLst>
              <a:ext uri="{FF2B5EF4-FFF2-40B4-BE49-F238E27FC236}">
                <a16:creationId xmlns:a16="http://schemas.microsoft.com/office/drawing/2014/main" id="{DBF6CA39-E979-4287-833E-20A9B455F7D6}"/>
              </a:ext>
            </a:extLst>
          </p:cNvPr>
          <p:cNvSpPr/>
          <p:nvPr userDrawn="1"/>
        </p:nvSpPr>
        <p:spPr>
          <a:xfrm flipH="1">
            <a:off x="2674382" y="1685867"/>
            <a:ext cx="153234" cy="1773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2" name="Freeform: Shape 53">
            <a:extLst>
              <a:ext uri="{FF2B5EF4-FFF2-40B4-BE49-F238E27FC236}">
                <a16:creationId xmlns:a16="http://schemas.microsoft.com/office/drawing/2014/main" id="{9EAA4E60-7510-4920-A426-5630491CFAC2}"/>
              </a:ext>
            </a:extLst>
          </p:cNvPr>
          <p:cNvSpPr/>
          <p:nvPr userDrawn="1"/>
        </p:nvSpPr>
        <p:spPr>
          <a:xfrm flipH="1">
            <a:off x="2674464" y="2710043"/>
            <a:ext cx="153234" cy="1773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3" name="Freeform: Shape 54">
            <a:extLst>
              <a:ext uri="{FF2B5EF4-FFF2-40B4-BE49-F238E27FC236}">
                <a16:creationId xmlns:a16="http://schemas.microsoft.com/office/drawing/2014/main" id="{322F7ECD-1942-42EE-B5E0-FC1E0206BFFD}"/>
              </a:ext>
            </a:extLst>
          </p:cNvPr>
          <p:cNvSpPr/>
          <p:nvPr userDrawn="1"/>
        </p:nvSpPr>
        <p:spPr>
          <a:xfrm flipH="1">
            <a:off x="1789739" y="2222088"/>
            <a:ext cx="153234" cy="1773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4" name="Freeform: Shape 55">
            <a:extLst>
              <a:ext uri="{FF2B5EF4-FFF2-40B4-BE49-F238E27FC236}">
                <a16:creationId xmlns:a16="http://schemas.microsoft.com/office/drawing/2014/main" id="{2465D6BD-72DA-4C13-97C2-7CF8D7F2F0C4}"/>
              </a:ext>
            </a:extLst>
          </p:cNvPr>
          <p:cNvSpPr/>
          <p:nvPr userDrawn="1"/>
        </p:nvSpPr>
        <p:spPr>
          <a:xfrm flipH="1">
            <a:off x="892727" y="2709158"/>
            <a:ext cx="153234" cy="1773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5" name="Content placeholder 47" descr="Click icon to add picture">
            <a:extLst>
              <a:ext uri="{FF2B5EF4-FFF2-40B4-BE49-F238E27FC236}">
                <a16:creationId xmlns:a16="http://schemas.microsoft.com/office/drawing/2014/main" id="{E7C6BEEA-1766-44A1-A28D-2E817DBF2267}"/>
              </a:ext>
            </a:extLst>
          </p:cNvPr>
          <p:cNvSpPr>
            <a:spLocks noGrp="1"/>
          </p:cNvSpPr>
          <p:nvPr>
            <p:ph type="body" sz="quarter" idx="27" hasCustomPrompt="1"/>
          </p:nvPr>
        </p:nvSpPr>
        <p:spPr>
          <a:xfrm>
            <a:off x="1130353" y="2898753"/>
            <a:ext cx="1408181" cy="379799"/>
          </a:xfrm>
          <a:prstGeom prst="rect">
            <a:avLst/>
          </a:prstGeom>
        </p:spPr>
        <p:txBody>
          <a:bodyPr anchor="b">
            <a:noAutofit/>
          </a:bodyPr>
          <a:lstStyle>
            <a:lvl1pPr marL="0" indent="0" algn="ctr">
              <a:lnSpc>
                <a:spcPct val="100000"/>
              </a:lnSpc>
              <a:buNone/>
              <a:defRPr sz="1350" b="1">
                <a:solidFill>
                  <a:schemeClr val="accent6"/>
                </a:solidFill>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86" name="Content placeholder 47">
            <a:extLst>
              <a:ext uri="{FF2B5EF4-FFF2-40B4-BE49-F238E27FC236}">
                <a16:creationId xmlns:a16="http://schemas.microsoft.com/office/drawing/2014/main" id="{597D4D7A-8D7E-492C-8795-D491CF53B5FA}"/>
              </a:ext>
            </a:extLst>
          </p:cNvPr>
          <p:cNvSpPr>
            <a:spLocks noGrp="1"/>
          </p:cNvSpPr>
          <p:nvPr>
            <p:ph type="body" sz="quarter" idx="28" hasCustomPrompt="1"/>
          </p:nvPr>
        </p:nvSpPr>
        <p:spPr>
          <a:xfrm>
            <a:off x="1130353" y="3335310"/>
            <a:ext cx="1408181" cy="379799"/>
          </a:xfrm>
          <a:prstGeom prst="rect">
            <a:avLst/>
          </a:prstGeom>
        </p:spPr>
        <p:txBody>
          <a:bodyPr>
            <a:noAutofit/>
          </a:bodyPr>
          <a:lstStyle>
            <a:lvl1pPr marL="0" indent="0" algn="ctr">
              <a:lnSpc>
                <a:spcPct val="90000"/>
              </a:lnSpc>
              <a:spcBef>
                <a:spcPts val="0"/>
              </a:spcBef>
              <a:buNone/>
              <a:defRPr lang="en-US" altLang="zh-CN" sz="1050" b="0" kern="1200" dirty="0">
                <a:solidFill>
                  <a:schemeClr val="accent6"/>
                </a:solidFill>
                <a:latin typeface="+mn-lt"/>
                <a:ea typeface="+mj-ea"/>
                <a:cs typeface="+mn-cs"/>
              </a:defRPr>
            </a:lvl1pPr>
            <a:lvl2pPr>
              <a:defRPr sz="750"/>
            </a:lvl2pPr>
            <a:lvl3pPr>
              <a:defRPr sz="675"/>
            </a:lvl3pPr>
            <a:lvl4pPr>
              <a:defRPr sz="600"/>
            </a:lvl4pPr>
            <a:lvl5pPr>
              <a:defRPr sz="600"/>
            </a:lvl5pPr>
          </a:lstStyle>
          <a:p>
            <a:pPr marL="0" lvl="0" indent="0" algn="ctr" defTabSz="685800" rtl="0" eaLnBrk="1" latinLnBrk="0" hangingPunct="1">
              <a:lnSpc>
                <a:spcPct val="100000"/>
              </a:lnSpc>
              <a:spcBef>
                <a:spcPts val="750"/>
              </a:spcBef>
              <a:buFont typeface="Arial" panose="020B0604020202020204" pitchFamily="34" charset="0"/>
              <a:buNone/>
            </a:pPr>
            <a:r>
              <a:rPr lang="en-US" altLang="zh-CN" dirty="0"/>
              <a:t>Click to edit Master text styles </a:t>
            </a:r>
          </a:p>
        </p:txBody>
      </p:sp>
      <p:sp>
        <p:nvSpPr>
          <p:cNvPr id="87" name="Content placeholder 47" descr="Click icon to add picture">
            <a:extLst>
              <a:ext uri="{FF2B5EF4-FFF2-40B4-BE49-F238E27FC236}">
                <a16:creationId xmlns:a16="http://schemas.microsoft.com/office/drawing/2014/main" id="{A7396594-2DE7-4DB9-B6B4-92F63F06EFCF}"/>
              </a:ext>
            </a:extLst>
          </p:cNvPr>
          <p:cNvSpPr>
            <a:spLocks noGrp="1"/>
          </p:cNvSpPr>
          <p:nvPr>
            <p:ph type="body" sz="quarter" idx="38" hasCustomPrompt="1"/>
          </p:nvPr>
        </p:nvSpPr>
        <p:spPr>
          <a:xfrm>
            <a:off x="2917457" y="1766733"/>
            <a:ext cx="1408181" cy="379799"/>
          </a:xfrm>
          <a:prstGeom prst="rect">
            <a:avLst/>
          </a:prstGeom>
        </p:spPr>
        <p:txBody>
          <a:bodyPr anchor="b">
            <a:noAutofit/>
          </a:bodyPr>
          <a:lstStyle>
            <a:lvl1pPr marL="0" indent="0" algn="ctr">
              <a:lnSpc>
                <a:spcPct val="100000"/>
              </a:lnSpc>
              <a:buNone/>
              <a:defRPr sz="1350" b="1">
                <a:solidFill>
                  <a:schemeClr val="accent6"/>
                </a:solidFill>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88" name="Content placeholder 47">
            <a:extLst>
              <a:ext uri="{FF2B5EF4-FFF2-40B4-BE49-F238E27FC236}">
                <a16:creationId xmlns:a16="http://schemas.microsoft.com/office/drawing/2014/main" id="{CC680CF7-ED60-4FFF-B04E-B24ECDDD3512}"/>
              </a:ext>
            </a:extLst>
          </p:cNvPr>
          <p:cNvSpPr>
            <a:spLocks noGrp="1"/>
          </p:cNvSpPr>
          <p:nvPr>
            <p:ph type="body" sz="quarter" idx="39" hasCustomPrompt="1"/>
          </p:nvPr>
        </p:nvSpPr>
        <p:spPr>
          <a:xfrm>
            <a:off x="2917457" y="2203290"/>
            <a:ext cx="1408181" cy="379799"/>
          </a:xfrm>
          <a:prstGeom prst="rect">
            <a:avLst/>
          </a:prstGeom>
        </p:spPr>
        <p:txBody>
          <a:bodyPr>
            <a:noAutofit/>
          </a:bodyPr>
          <a:lstStyle>
            <a:lvl1pPr marL="0" indent="0" algn="ctr">
              <a:lnSpc>
                <a:spcPct val="90000"/>
              </a:lnSpc>
              <a:buNone/>
              <a:defRPr lang="en-US" altLang="zh-CN" sz="1050" b="0" kern="1200" dirty="0">
                <a:solidFill>
                  <a:schemeClr val="accent6"/>
                </a:solidFill>
                <a:latin typeface="+mn-lt"/>
                <a:ea typeface="+mj-ea"/>
                <a:cs typeface="+mn-cs"/>
              </a:defRPr>
            </a:lvl1pPr>
            <a:lvl2pPr>
              <a:defRPr sz="750"/>
            </a:lvl2pPr>
            <a:lvl3pPr>
              <a:defRPr sz="675"/>
            </a:lvl3pPr>
            <a:lvl4pPr>
              <a:defRPr sz="600"/>
            </a:lvl4pPr>
            <a:lvl5pPr>
              <a:defRPr sz="600"/>
            </a:lvl5pPr>
          </a:lstStyle>
          <a:p>
            <a:pPr marL="0" lvl="0" indent="0" algn="ctr" defTabSz="685800" rtl="0" eaLnBrk="1" latinLnBrk="0" hangingPunct="1">
              <a:lnSpc>
                <a:spcPct val="100000"/>
              </a:lnSpc>
              <a:spcBef>
                <a:spcPts val="750"/>
              </a:spcBef>
              <a:buFont typeface="Arial" panose="020B0604020202020204" pitchFamily="34" charset="0"/>
              <a:buNone/>
            </a:pPr>
            <a:r>
              <a:rPr lang="en-US" altLang="zh-CN" dirty="0"/>
              <a:t>Click to edit Master text styles </a:t>
            </a:r>
          </a:p>
        </p:txBody>
      </p:sp>
      <p:sp>
        <p:nvSpPr>
          <p:cNvPr id="89" name="Content placeholder 47" descr="Click icon to add picture">
            <a:extLst>
              <a:ext uri="{FF2B5EF4-FFF2-40B4-BE49-F238E27FC236}">
                <a16:creationId xmlns:a16="http://schemas.microsoft.com/office/drawing/2014/main" id="{042E6E66-3835-45DF-80D9-C4AFDF3401FF}"/>
              </a:ext>
            </a:extLst>
          </p:cNvPr>
          <p:cNvSpPr>
            <a:spLocks noGrp="1"/>
          </p:cNvSpPr>
          <p:nvPr>
            <p:ph type="body" sz="quarter" idx="40" hasCustomPrompt="1"/>
          </p:nvPr>
        </p:nvSpPr>
        <p:spPr>
          <a:xfrm>
            <a:off x="3830423" y="3351811"/>
            <a:ext cx="1408181" cy="379799"/>
          </a:xfrm>
          <a:prstGeom prst="rect">
            <a:avLst/>
          </a:prstGeom>
        </p:spPr>
        <p:txBody>
          <a:bodyPr anchor="b">
            <a:noAutofit/>
          </a:bodyPr>
          <a:lstStyle>
            <a:lvl1pPr marL="0" indent="0" algn="ctr">
              <a:lnSpc>
                <a:spcPct val="100000"/>
              </a:lnSpc>
              <a:buNone/>
              <a:defRPr sz="1350" b="1">
                <a:solidFill>
                  <a:schemeClr val="accent6"/>
                </a:solidFill>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90" name="Content placeholder 47">
            <a:extLst>
              <a:ext uri="{FF2B5EF4-FFF2-40B4-BE49-F238E27FC236}">
                <a16:creationId xmlns:a16="http://schemas.microsoft.com/office/drawing/2014/main" id="{A6E85C70-1784-4A0C-8897-EDE98D39BC01}"/>
              </a:ext>
            </a:extLst>
          </p:cNvPr>
          <p:cNvSpPr>
            <a:spLocks noGrp="1"/>
          </p:cNvSpPr>
          <p:nvPr>
            <p:ph type="body" sz="quarter" idx="41" hasCustomPrompt="1"/>
          </p:nvPr>
        </p:nvSpPr>
        <p:spPr>
          <a:xfrm>
            <a:off x="3830423" y="3788368"/>
            <a:ext cx="1408181" cy="379799"/>
          </a:xfrm>
          <a:prstGeom prst="rect">
            <a:avLst/>
          </a:prstGeom>
        </p:spPr>
        <p:txBody>
          <a:bodyPr>
            <a:noAutofit/>
          </a:bodyPr>
          <a:lstStyle>
            <a:lvl1pPr marL="0" indent="0" algn="ctr">
              <a:lnSpc>
                <a:spcPct val="90000"/>
              </a:lnSpc>
              <a:spcBef>
                <a:spcPts val="0"/>
              </a:spcBef>
              <a:buNone/>
              <a:defRPr lang="en-US" altLang="zh-CN" sz="1050" b="0" kern="1200" dirty="0">
                <a:solidFill>
                  <a:schemeClr val="accent6"/>
                </a:solidFill>
                <a:latin typeface="+mn-lt"/>
                <a:ea typeface="+mj-ea"/>
                <a:cs typeface="+mn-cs"/>
              </a:defRPr>
            </a:lvl1pPr>
            <a:lvl2pPr>
              <a:defRPr sz="750"/>
            </a:lvl2pPr>
            <a:lvl3pPr>
              <a:defRPr sz="675"/>
            </a:lvl3pPr>
            <a:lvl4pPr>
              <a:defRPr sz="600"/>
            </a:lvl4pPr>
            <a:lvl5pPr>
              <a:defRPr sz="600"/>
            </a:lvl5pPr>
          </a:lstStyle>
          <a:p>
            <a:pPr marL="0" lvl="0" indent="0" algn="ctr" defTabSz="685800" rtl="0" eaLnBrk="1" latinLnBrk="0" hangingPunct="1">
              <a:lnSpc>
                <a:spcPct val="100000"/>
              </a:lnSpc>
              <a:spcBef>
                <a:spcPts val="750"/>
              </a:spcBef>
              <a:buFont typeface="Arial" panose="020B0604020202020204" pitchFamily="34" charset="0"/>
              <a:buNone/>
            </a:pPr>
            <a:r>
              <a:rPr lang="en-US" altLang="zh-CN" dirty="0"/>
              <a:t>Click to edit Master text styles </a:t>
            </a:r>
          </a:p>
        </p:txBody>
      </p:sp>
      <p:sp>
        <p:nvSpPr>
          <p:cNvPr id="91" name="Content placeholder 47" descr="Click icon to add picture">
            <a:extLst>
              <a:ext uri="{FF2B5EF4-FFF2-40B4-BE49-F238E27FC236}">
                <a16:creationId xmlns:a16="http://schemas.microsoft.com/office/drawing/2014/main" id="{4CD55BC2-05D0-49CB-B0A5-C96ACB411B57}"/>
              </a:ext>
            </a:extLst>
          </p:cNvPr>
          <p:cNvSpPr>
            <a:spLocks noGrp="1"/>
          </p:cNvSpPr>
          <p:nvPr>
            <p:ph type="body" sz="quarter" idx="42" hasCustomPrompt="1"/>
          </p:nvPr>
        </p:nvSpPr>
        <p:spPr>
          <a:xfrm>
            <a:off x="5626456" y="3351811"/>
            <a:ext cx="1408181" cy="379799"/>
          </a:xfrm>
          <a:prstGeom prst="rect">
            <a:avLst/>
          </a:prstGeom>
        </p:spPr>
        <p:txBody>
          <a:bodyPr anchor="b">
            <a:noAutofit/>
          </a:bodyPr>
          <a:lstStyle>
            <a:lvl1pPr marL="0" indent="0" algn="ctr">
              <a:lnSpc>
                <a:spcPct val="100000"/>
              </a:lnSpc>
              <a:buNone/>
              <a:defRPr sz="1350" b="1">
                <a:solidFill>
                  <a:schemeClr val="accent6"/>
                </a:solidFill>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92" name="Content placeholder 47">
            <a:extLst>
              <a:ext uri="{FF2B5EF4-FFF2-40B4-BE49-F238E27FC236}">
                <a16:creationId xmlns:a16="http://schemas.microsoft.com/office/drawing/2014/main" id="{49DB7120-2F2C-4F89-AA8C-ABC4F3FF25F3}"/>
              </a:ext>
            </a:extLst>
          </p:cNvPr>
          <p:cNvSpPr>
            <a:spLocks noGrp="1"/>
          </p:cNvSpPr>
          <p:nvPr>
            <p:ph type="body" sz="quarter" idx="43" hasCustomPrompt="1"/>
          </p:nvPr>
        </p:nvSpPr>
        <p:spPr>
          <a:xfrm>
            <a:off x="5626456" y="3788368"/>
            <a:ext cx="1408181" cy="379799"/>
          </a:xfrm>
          <a:prstGeom prst="rect">
            <a:avLst/>
          </a:prstGeom>
        </p:spPr>
        <p:txBody>
          <a:bodyPr>
            <a:noAutofit/>
          </a:bodyPr>
          <a:lstStyle>
            <a:lvl1pPr marL="0" indent="0" algn="ctr">
              <a:lnSpc>
                <a:spcPct val="90000"/>
              </a:lnSpc>
              <a:spcBef>
                <a:spcPts val="0"/>
              </a:spcBef>
              <a:buNone/>
              <a:defRPr lang="en-US" altLang="zh-CN" sz="1050" b="0" kern="1200" dirty="0">
                <a:solidFill>
                  <a:schemeClr val="accent6"/>
                </a:solidFill>
                <a:latin typeface="+mn-lt"/>
                <a:ea typeface="+mj-ea"/>
                <a:cs typeface="+mn-cs"/>
              </a:defRPr>
            </a:lvl1pPr>
            <a:lvl2pPr>
              <a:defRPr sz="750"/>
            </a:lvl2pPr>
            <a:lvl3pPr>
              <a:defRPr sz="675"/>
            </a:lvl3pPr>
            <a:lvl4pPr>
              <a:defRPr sz="600"/>
            </a:lvl4pPr>
            <a:lvl5pPr>
              <a:defRPr sz="600"/>
            </a:lvl5pPr>
          </a:lstStyle>
          <a:p>
            <a:pPr marL="0" lvl="0" indent="0" algn="ctr" defTabSz="685800" rtl="0" eaLnBrk="1" latinLnBrk="0" hangingPunct="1">
              <a:lnSpc>
                <a:spcPct val="100000"/>
              </a:lnSpc>
              <a:spcBef>
                <a:spcPts val="750"/>
              </a:spcBef>
              <a:buFont typeface="Arial" panose="020B0604020202020204" pitchFamily="34" charset="0"/>
              <a:buNone/>
            </a:pPr>
            <a:r>
              <a:rPr lang="en-US" altLang="zh-CN" dirty="0"/>
              <a:t>Click to edit Master text styles </a:t>
            </a:r>
          </a:p>
        </p:txBody>
      </p:sp>
      <p:sp>
        <p:nvSpPr>
          <p:cNvPr id="93" name="Content placeholder 47" descr="Click icon to add picture">
            <a:extLst>
              <a:ext uri="{FF2B5EF4-FFF2-40B4-BE49-F238E27FC236}">
                <a16:creationId xmlns:a16="http://schemas.microsoft.com/office/drawing/2014/main" id="{AEB1F7BA-7D83-4C23-A72B-82DF9377E9C3}"/>
              </a:ext>
            </a:extLst>
          </p:cNvPr>
          <p:cNvSpPr>
            <a:spLocks noGrp="1"/>
          </p:cNvSpPr>
          <p:nvPr>
            <p:ph type="body" sz="quarter" idx="44" hasCustomPrompt="1"/>
          </p:nvPr>
        </p:nvSpPr>
        <p:spPr>
          <a:xfrm>
            <a:off x="6551039" y="1766733"/>
            <a:ext cx="1408181" cy="379799"/>
          </a:xfrm>
          <a:prstGeom prst="rect">
            <a:avLst/>
          </a:prstGeom>
        </p:spPr>
        <p:txBody>
          <a:bodyPr anchor="b">
            <a:noAutofit/>
          </a:bodyPr>
          <a:lstStyle>
            <a:lvl1pPr marL="0" indent="0" algn="ctr">
              <a:lnSpc>
                <a:spcPct val="100000"/>
              </a:lnSpc>
              <a:buNone/>
              <a:defRPr sz="1350" b="1">
                <a:solidFill>
                  <a:schemeClr val="accent6"/>
                </a:solidFill>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94" name="Content placeholder 47">
            <a:extLst>
              <a:ext uri="{FF2B5EF4-FFF2-40B4-BE49-F238E27FC236}">
                <a16:creationId xmlns:a16="http://schemas.microsoft.com/office/drawing/2014/main" id="{7C32F3EB-1AC3-40E9-B66D-ADB19CC74F0F}"/>
              </a:ext>
            </a:extLst>
          </p:cNvPr>
          <p:cNvSpPr>
            <a:spLocks noGrp="1"/>
          </p:cNvSpPr>
          <p:nvPr>
            <p:ph type="body" sz="quarter" idx="45" hasCustomPrompt="1"/>
          </p:nvPr>
        </p:nvSpPr>
        <p:spPr>
          <a:xfrm>
            <a:off x="6551039" y="2203290"/>
            <a:ext cx="1408181" cy="379799"/>
          </a:xfrm>
          <a:prstGeom prst="rect">
            <a:avLst/>
          </a:prstGeom>
        </p:spPr>
        <p:txBody>
          <a:bodyPr>
            <a:noAutofit/>
          </a:bodyPr>
          <a:lstStyle>
            <a:lvl1pPr marL="0" indent="0" algn="ctr">
              <a:lnSpc>
                <a:spcPct val="90000"/>
              </a:lnSpc>
              <a:spcBef>
                <a:spcPts val="0"/>
              </a:spcBef>
              <a:buNone/>
              <a:defRPr lang="en-US" altLang="zh-CN" sz="1050" b="0" kern="1200" dirty="0">
                <a:solidFill>
                  <a:schemeClr val="accent6"/>
                </a:solidFill>
                <a:latin typeface="+mn-lt"/>
                <a:ea typeface="+mj-ea"/>
                <a:cs typeface="+mn-cs"/>
              </a:defRPr>
            </a:lvl1pPr>
            <a:lvl2pPr>
              <a:defRPr sz="750"/>
            </a:lvl2pPr>
            <a:lvl3pPr>
              <a:defRPr sz="675"/>
            </a:lvl3pPr>
            <a:lvl4pPr>
              <a:defRPr sz="600"/>
            </a:lvl4pPr>
            <a:lvl5pPr>
              <a:defRPr sz="600"/>
            </a:lvl5pPr>
          </a:lstStyle>
          <a:p>
            <a:pPr marL="0" lvl="0" indent="0" algn="ctr" defTabSz="685800" rtl="0" eaLnBrk="1" latinLnBrk="0" hangingPunct="1">
              <a:lnSpc>
                <a:spcPct val="100000"/>
              </a:lnSpc>
              <a:spcBef>
                <a:spcPts val="750"/>
              </a:spcBef>
              <a:buFont typeface="Arial" panose="020B0604020202020204" pitchFamily="34" charset="0"/>
              <a:buNone/>
            </a:pPr>
            <a:r>
              <a:rPr lang="en-US" altLang="zh-CN" dirty="0"/>
              <a:t>Click to edit Master text styles </a:t>
            </a:r>
          </a:p>
        </p:txBody>
      </p:sp>
      <p:sp>
        <p:nvSpPr>
          <p:cNvPr id="2" name="Title 1">
            <a:extLst>
              <a:ext uri="{FF2B5EF4-FFF2-40B4-BE49-F238E27FC236}">
                <a16:creationId xmlns:a16="http://schemas.microsoft.com/office/drawing/2014/main" id="{667E7569-B8BF-39D0-D742-EF98B83E4E1D}"/>
              </a:ext>
            </a:extLst>
          </p:cNvPr>
          <p:cNvSpPr>
            <a:spLocks noGrp="1"/>
          </p:cNvSpPr>
          <p:nvPr>
            <p:ph type="title"/>
          </p:nvPr>
        </p:nvSpPr>
        <p:spPr>
          <a:xfrm>
            <a:off x="434186" y="545029"/>
            <a:ext cx="7886700" cy="903794"/>
          </a:xfrm>
        </p:spPr>
        <p:txBody>
          <a:bodyPr anchor="t">
            <a:noAutofit/>
          </a:bodyPr>
          <a:lstStyle>
            <a:lvl1pPr algn="l">
              <a:defRPr>
                <a:solidFill>
                  <a:schemeClr val="accent6"/>
                </a:solidFill>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9FC159C7-D006-5B5F-1FEA-689C432B8C8C}"/>
              </a:ext>
            </a:extLst>
          </p:cNvPr>
          <p:cNvSpPr>
            <a:spLocks noGrp="1"/>
          </p:cNvSpPr>
          <p:nvPr>
            <p:ph type="ftr" sz="quarter" idx="46"/>
          </p:nvPr>
        </p:nvSpPr>
        <p:spPr/>
        <p:txBody>
          <a:bodyPr>
            <a:noAutofit/>
          </a:bodyPr>
          <a:lstStyle>
            <a:lvl1pPr>
              <a:defRPr>
                <a:solidFill>
                  <a:schemeClr val="accent6"/>
                </a:solidFill>
              </a:defRPr>
            </a:lvl1pPr>
          </a:lstStyle>
          <a:p>
            <a:r>
              <a:rPr lang="en-US"/>
              <a:t>Presentation title</a:t>
            </a:r>
            <a:endParaRPr lang="en-US" dirty="0"/>
          </a:p>
        </p:txBody>
      </p:sp>
      <p:sp>
        <p:nvSpPr>
          <p:cNvPr id="4" name="Slide Number Placeholder 3">
            <a:extLst>
              <a:ext uri="{FF2B5EF4-FFF2-40B4-BE49-F238E27FC236}">
                <a16:creationId xmlns:a16="http://schemas.microsoft.com/office/drawing/2014/main" id="{4F0EBABD-E264-2C96-1139-289A712F35B7}"/>
              </a:ext>
            </a:extLst>
          </p:cNvPr>
          <p:cNvSpPr>
            <a:spLocks noGrp="1"/>
          </p:cNvSpPr>
          <p:nvPr>
            <p:ph type="sldNum" sz="quarter" idx="47"/>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5408248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Freeform: Shape 19">
            <a:extLst>
              <a:ext uri="{FF2B5EF4-FFF2-40B4-BE49-F238E27FC236}">
                <a16:creationId xmlns:a16="http://schemas.microsoft.com/office/drawing/2014/main" id="{F38B75F8-75D4-4B41-B7C7-433032DD0A6F}"/>
              </a:ext>
            </a:extLst>
          </p:cNvPr>
          <p:cNvSpPr/>
          <p:nvPr userDrawn="1"/>
        </p:nvSpPr>
        <p:spPr>
          <a:xfrm flipH="1">
            <a:off x="576968" y="368325"/>
            <a:ext cx="1414771" cy="165989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50" dirty="0">
              <a:solidFill>
                <a:schemeClr val="accent6"/>
              </a:solidFill>
            </a:endParaRPr>
          </a:p>
        </p:txBody>
      </p:sp>
      <p:sp>
        <p:nvSpPr>
          <p:cNvPr id="8" name="Freeform: Shape 24">
            <a:extLst>
              <a:ext uri="{FF2B5EF4-FFF2-40B4-BE49-F238E27FC236}">
                <a16:creationId xmlns:a16="http://schemas.microsoft.com/office/drawing/2014/main" id="{671D1224-EDDC-4900-92DC-13608D44C524}"/>
              </a:ext>
            </a:extLst>
          </p:cNvPr>
          <p:cNvSpPr/>
          <p:nvPr userDrawn="1"/>
        </p:nvSpPr>
        <p:spPr>
          <a:xfrm flipH="1">
            <a:off x="587359" y="3043428"/>
            <a:ext cx="1414769" cy="165989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50" dirty="0">
              <a:solidFill>
                <a:schemeClr val="accent6"/>
              </a:solidFill>
            </a:endParaRPr>
          </a:p>
        </p:txBody>
      </p:sp>
      <p:sp>
        <p:nvSpPr>
          <p:cNvPr id="15" name="Freeform 14">
            <a:extLst>
              <a:ext uri="{FF2B5EF4-FFF2-40B4-BE49-F238E27FC236}">
                <a16:creationId xmlns:a16="http://schemas.microsoft.com/office/drawing/2014/main" id="{635A9E44-4E60-1AD1-0B85-72422683B48A}"/>
              </a:ext>
            </a:extLst>
          </p:cNvPr>
          <p:cNvSpPr/>
          <p:nvPr userDrawn="1"/>
        </p:nvSpPr>
        <p:spPr>
          <a:xfrm flipH="1">
            <a:off x="0" y="2782494"/>
            <a:ext cx="868461" cy="1127123"/>
          </a:xfrm>
          <a:custGeom>
            <a:avLst/>
            <a:gdLst>
              <a:gd name="connsiteX0" fmla="*/ 638572 w 1157948"/>
              <a:gd name="connsiteY0" fmla="*/ 0 h 1502830"/>
              <a:gd name="connsiteX1" fmla="*/ 0 w 1157948"/>
              <a:gd name="connsiteY1" fmla="*/ 378385 h 1502830"/>
              <a:gd name="connsiteX2" fmla="*/ 0 w 1157948"/>
              <a:gd name="connsiteY2" fmla="*/ 1129800 h 1502830"/>
              <a:gd name="connsiteX3" fmla="*/ 640317 w 1157948"/>
              <a:gd name="connsiteY3" fmla="*/ 1502830 h 1502830"/>
              <a:gd name="connsiteX4" fmla="*/ 1157948 w 1157948"/>
              <a:gd name="connsiteY4" fmla="*/ 1200968 h 1502830"/>
              <a:gd name="connsiteX5" fmla="*/ 1157948 w 1157948"/>
              <a:gd name="connsiteY5" fmla="*/ 304639 h 150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7948" h="1502830">
                <a:moveTo>
                  <a:pt x="638572" y="0"/>
                </a:moveTo>
                <a:lnTo>
                  <a:pt x="0" y="378385"/>
                </a:lnTo>
                <a:lnTo>
                  <a:pt x="0" y="1129800"/>
                </a:lnTo>
                <a:lnTo>
                  <a:pt x="640317" y="1502830"/>
                </a:lnTo>
                <a:lnTo>
                  <a:pt x="1157948" y="1200968"/>
                </a:lnTo>
                <a:lnTo>
                  <a:pt x="1157948" y="304639"/>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dirty="0">
              <a:solidFill>
                <a:schemeClr val="accent6"/>
              </a:solidFill>
            </a:endParaRPr>
          </a:p>
        </p:txBody>
      </p:sp>
      <p:sp>
        <p:nvSpPr>
          <p:cNvPr id="21" name="Subtitle 47" descr="Click icon to add picture">
            <a:extLst>
              <a:ext uri="{FF2B5EF4-FFF2-40B4-BE49-F238E27FC236}">
                <a16:creationId xmlns:a16="http://schemas.microsoft.com/office/drawing/2014/main" id="{0C7786BA-5E56-47AA-AE47-4EC07A0D4FA1}"/>
              </a:ext>
            </a:extLst>
          </p:cNvPr>
          <p:cNvSpPr>
            <a:spLocks noGrp="1"/>
          </p:cNvSpPr>
          <p:nvPr>
            <p:ph type="body" sz="quarter" idx="27" hasCustomPrompt="1"/>
          </p:nvPr>
        </p:nvSpPr>
        <p:spPr>
          <a:xfrm>
            <a:off x="3413029" y="2719199"/>
            <a:ext cx="1990159" cy="440973"/>
          </a:xfrm>
          <a:prstGeom prst="rect">
            <a:avLst/>
          </a:prstGeom>
        </p:spPr>
        <p:txBody>
          <a:bodyPr anchor="b">
            <a:noAutofit/>
          </a:bodyPr>
          <a:lstStyle>
            <a:lvl1pPr marL="0" indent="0" algn="l">
              <a:lnSpc>
                <a:spcPct val="100000"/>
              </a:lnSpc>
              <a:buNone/>
              <a:defRPr sz="1350" b="1">
                <a:solidFill>
                  <a:schemeClr val="accent6"/>
                </a:solidFill>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23" name="Content placeholder 47">
            <a:extLst>
              <a:ext uri="{FF2B5EF4-FFF2-40B4-BE49-F238E27FC236}">
                <a16:creationId xmlns:a16="http://schemas.microsoft.com/office/drawing/2014/main" id="{880214CF-87DD-476A-9B2E-A58DB313A61A}"/>
              </a:ext>
            </a:extLst>
          </p:cNvPr>
          <p:cNvSpPr>
            <a:spLocks noGrp="1"/>
          </p:cNvSpPr>
          <p:nvPr>
            <p:ph type="body" sz="quarter" idx="28" hasCustomPrompt="1"/>
          </p:nvPr>
        </p:nvSpPr>
        <p:spPr>
          <a:xfrm>
            <a:off x="3413029" y="3184888"/>
            <a:ext cx="1990159" cy="1295327"/>
          </a:xfrm>
          <a:prstGeom prst="rect">
            <a:avLst/>
          </a:prstGeom>
        </p:spPr>
        <p:txBody>
          <a:bodyPr>
            <a:noAutofit/>
          </a:bodyPr>
          <a:lstStyle>
            <a:lvl1pPr marL="0" indent="0" algn="l">
              <a:lnSpc>
                <a:spcPct val="100000"/>
              </a:lnSpc>
              <a:spcBef>
                <a:spcPts val="0"/>
              </a:spcBef>
              <a:buNone/>
              <a:defRPr sz="1050" b="0">
                <a:solidFill>
                  <a:schemeClr val="accent6"/>
                </a:solidFill>
                <a:latin typeface="+mn-lt"/>
              </a:defRPr>
            </a:lvl1pPr>
            <a:lvl2pPr>
              <a:defRPr sz="750"/>
            </a:lvl2pPr>
            <a:lvl3pPr>
              <a:defRPr sz="675"/>
            </a:lvl3pPr>
            <a:lvl4pPr>
              <a:defRPr sz="600"/>
            </a:lvl4pPr>
            <a:lvl5pPr>
              <a:defRPr sz="600"/>
            </a:lvl5pPr>
          </a:lstStyle>
          <a:p>
            <a:pPr lvl="0"/>
            <a:r>
              <a:rPr lang="en-US" altLang="zh-CN" dirty="0"/>
              <a:t>Click to edit Master text styles </a:t>
            </a:r>
          </a:p>
        </p:txBody>
      </p:sp>
      <p:sp>
        <p:nvSpPr>
          <p:cNvPr id="37" name="Picture placeholder">
            <a:extLst>
              <a:ext uri="{FF2B5EF4-FFF2-40B4-BE49-F238E27FC236}">
                <a16:creationId xmlns:a16="http://schemas.microsoft.com/office/drawing/2014/main" id="{264CF63C-079E-41AA-AA9A-762A765E699F}"/>
              </a:ext>
            </a:extLst>
          </p:cNvPr>
          <p:cNvSpPr>
            <a:spLocks noGrp="1"/>
          </p:cNvSpPr>
          <p:nvPr>
            <p:ph type="pic" sz="quarter" idx="51"/>
          </p:nvPr>
        </p:nvSpPr>
        <p:spPr>
          <a:xfrm>
            <a:off x="1341128" y="1722094"/>
            <a:ext cx="1414770" cy="160850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750">
                <a:solidFill>
                  <a:schemeClr val="accent6"/>
                </a:solidFill>
              </a:defRPr>
            </a:lvl1pPr>
          </a:lstStyle>
          <a:p>
            <a:r>
              <a:rPr lang="en-US" altLang="zh-CN"/>
              <a:t>Click icon to add picture</a:t>
            </a:r>
            <a:endParaRPr lang="zh-CN" altLang="en-US"/>
          </a:p>
        </p:txBody>
      </p:sp>
      <p:sp>
        <p:nvSpPr>
          <p:cNvPr id="17" name="Title 1">
            <a:extLst>
              <a:ext uri="{FF2B5EF4-FFF2-40B4-BE49-F238E27FC236}">
                <a16:creationId xmlns:a16="http://schemas.microsoft.com/office/drawing/2014/main" id="{D041C638-CBB8-1159-9AF8-B5D14CC7BE0F}"/>
              </a:ext>
            </a:extLst>
          </p:cNvPr>
          <p:cNvSpPr>
            <a:spLocks noGrp="1"/>
          </p:cNvSpPr>
          <p:nvPr>
            <p:ph type="title"/>
          </p:nvPr>
        </p:nvSpPr>
        <p:spPr>
          <a:xfrm>
            <a:off x="3413028" y="1268159"/>
            <a:ext cx="4949572" cy="994172"/>
          </a:xfrm>
        </p:spPr>
        <p:txBody>
          <a:bodyPr anchor="b">
            <a:noAutofit/>
          </a:bodyPr>
          <a:lstStyle>
            <a:lvl1pPr>
              <a:defRPr>
                <a:solidFill>
                  <a:schemeClr val="accent6"/>
                </a:solidFill>
              </a:defRPr>
            </a:lvl1pPr>
          </a:lstStyle>
          <a:p>
            <a:r>
              <a:rPr lang="en-US"/>
              <a:t>Click to edit Master title style</a:t>
            </a:r>
            <a:endParaRPr lang="en-US" dirty="0"/>
          </a:p>
        </p:txBody>
      </p:sp>
      <p:sp>
        <p:nvSpPr>
          <p:cNvPr id="18" name="Subtitle 47" descr="Click icon to add picture">
            <a:extLst>
              <a:ext uri="{FF2B5EF4-FFF2-40B4-BE49-F238E27FC236}">
                <a16:creationId xmlns:a16="http://schemas.microsoft.com/office/drawing/2014/main" id="{3C2C4001-E56F-4174-01AA-4630360BFF48}"/>
              </a:ext>
            </a:extLst>
          </p:cNvPr>
          <p:cNvSpPr>
            <a:spLocks noGrp="1"/>
          </p:cNvSpPr>
          <p:nvPr>
            <p:ph type="body" sz="quarter" idx="52" hasCustomPrompt="1"/>
          </p:nvPr>
        </p:nvSpPr>
        <p:spPr>
          <a:xfrm>
            <a:off x="5858630" y="2719199"/>
            <a:ext cx="1990159" cy="440973"/>
          </a:xfrm>
          <a:prstGeom prst="rect">
            <a:avLst/>
          </a:prstGeom>
        </p:spPr>
        <p:txBody>
          <a:bodyPr anchor="b">
            <a:noAutofit/>
          </a:bodyPr>
          <a:lstStyle>
            <a:lvl1pPr marL="0" indent="0" algn="l">
              <a:lnSpc>
                <a:spcPct val="100000"/>
              </a:lnSpc>
              <a:buNone/>
              <a:defRPr sz="1350" b="1">
                <a:solidFill>
                  <a:schemeClr val="accent6"/>
                </a:solidFill>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20" name="Content placeholder 47">
            <a:extLst>
              <a:ext uri="{FF2B5EF4-FFF2-40B4-BE49-F238E27FC236}">
                <a16:creationId xmlns:a16="http://schemas.microsoft.com/office/drawing/2014/main" id="{02DFC856-C546-62E9-220F-7A668D349056}"/>
              </a:ext>
            </a:extLst>
          </p:cNvPr>
          <p:cNvSpPr>
            <a:spLocks noGrp="1"/>
          </p:cNvSpPr>
          <p:nvPr>
            <p:ph type="body" sz="quarter" idx="53" hasCustomPrompt="1"/>
          </p:nvPr>
        </p:nvSpPr>
        <p:spPr>
          <a:xfrm>
            <a:off x="5858630" y="3184888"/>
            <a:ext cx="1990159" cy="1295327"/>
          </a:xfrm>
          <a:prstGeom prst="rect">
            <a:avLst/>
          </a:prstGeom>
        </p:spPr>
        <p:txBody>
          <a:bodyPr>
            <a:noAutofit/>
          </a:bodyPr>
          <a:lstStyle>
            <a:lvl1pPr marL="0" indent="0" algn="l">
              <a:lnSpc>
                <a:spcPct val="100000"/>
              </a:lnSpc>
              <a:spcBef>
                <a:spcPts val="0"/>
              </a:spcBef>
              <a:buNone/>
              <a:defRPr sz="1050" b="0">
                <a:solidFill>
                  <a:schemeClr val="accent6"/>
                </a:solidFill>
                <a:latin typeface="+mn-lt"/>
              </a:defRPr>
            </a:lvl1pPr>
            <a:lvl2pPr>
              <a:defRPr sz="750"/>
            </a:lvl2pPr>
            <a:lvl3pPr>
              <a:defRPr sz="675"/>
            </a:lvl3pPr>
            <a:lvl4pPr>
              <a:defRPr sz="600"/>
            </a:lvl4pPr>
            <a:lvl5pPr>
              <a:defRPr sz="600"/>
            </a:lvl5pPr>
          </a:lstStyle>
          <a:p>
            <a:pPr lvl="0"/>
            <a:r>
              <a:rPr lang="en-US" altLang="zh-CN" dirty="0"/>
              <a:t>Click to edit Master text styles </a:t>
            </a:r>
          </a:p>
        </p:txBody>
      </p:sp>
      <p:sp>
        <p:nvSpPr>
          <p:cNvPr id="6" name="Slide Number Placeholder 5">
            <a:extLst>
              <a:ext uri="{FF2B5EF4-FFF2-40B4-BE49-F238E27FC236}">
                <a16:creationId xmlns:a16="http://schemas.microsoft.com/office/drawing/2014/main" id="{F507335A-F59E-2A6C-D2D6-F10391DA8D69}"/>
              </a:ext>
            </a:extLst>
          </p:cNvPr>
          <p:cNvSpPr>
            <a:spLocks noGrp="1"/>
          </p:cNvSpPr>
          <p:nvPr>
            <p:ph type="sldNum" sz="quarter" idx="55"/>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4689012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F946AB17-3782-8412-C51A-DE10A0637453}"/>
              </a:ext>
            </a:extLst>
          </p:cNvPr>
          <p:cNvSpPr/>
          <p:nvPr userDrawn="1"/>
        </p:nvSpPr>
        <p:spPr>
          <a:xfrm>
            <a:off x="0" y="2145590"/>
            <a:ext cx="1770772" cy="2757399"/>
          </a:xfrm>
          <a:custGeom>
            <a:avLst/>
            <a:gdLst>
              <a:gd name="connsiteX0" fmla="*/ 773997 w 2361029"/>
              <a:gd name="connsiteY0" fmla="*/ 0 h 3676532"/>
              <a:gd name="connsiteX1" fmla="*/ 2361029 w 2361029"/>
              <a:gd name="connsiteY1" fmla="*/ 925683 h 3676532"/>
              <a:gd name="connsiteX2" fmla="*/ 2361029 w 2361029"/>
              <a:gd name="connsiteY2" fmla="*/ 2763949 h 3676532"/>
              <a:gd name="connsiteX3" fmla="*/ 769661 w 2361029"/>
              <a:gd name="connsiteY3" fmla="*/ 3676532 h 3676532"/>
              <a:gd name="connsiteX4" fmla="*/ 0 w 2361029"/>
              <a:gd name="connsiteY4" fmla="*/ 3234717 h 3676532"/>
              <a:gd name="connsiteX5" fmla="*/ 0 w 2361029"/>
              <a:gd name="connsiteY5" fmla="*/ 446885 h 3676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1029" h="3676532">
                <a:moveTo>
                  <a:pt x="773997" y="0"/>
                </a:moveTo>
                <a:lnTo>
                  <a:pt x="2361029" y="925683"/>
                </a:lnTo>
                <a:lnTo>
                  <a:pt x="2361029" y="2763949"/>
                </a:lnTo>
                <a:lnTo>
                  <a:pt x="769661" y="3676532"/>
                </a:lnTo>
                <a:lnTo>
                  <a:pt x="0" y="3234717"/>
                </a:lnTo>
                <a:lnTo>
                  <a:pt x="0" y="446885"/>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dirty="0">
              <a:solidFill>
                <a:schemeClr val="accent6"/>
              </a:solidFill>
            </a:endParaRPr>
          </a:p>
        </p:txBody>
      </p:sp>
      <p:sp>
        <p:nvSpPr>
          <p:cNvPr id="16" name="Freeform 15">
            <a:extLst>
              <a:ext uri="{FF2B5EF4-FFF2-40B4-BE49-F238E27FC236}">
                <a16:creationId xmlns:a16="http://schemas.microsoft.com/office/drawing/2014/main" id="{2BA5A58B-9440-7DAB-E7D7-3143B049FBAC}"/>
              </a:ext>
            </a:extLst>
          </p:cNvPr>
          <p:cNvSpPr/>
          <p:nvPr userDrawn="1"/>
        </p:nvSpPr>
        <p:spPr>
          <a:xfrm flipH="1">
            <a:off x="760675" y="3939953"/>
            <a:ext cx="1283074" cy="1194955"/>
          </a:xfrm>
          <a:custGeom>
            <a:avLst/>
            <a:gdLst>
              <a:gd name="connsiteX0" fmla="*/ 852873 w 1710765"/>
              <a:gd name="connsiteY0" fmla="*/ 0 h 1593273"/>
              <a:gd name="connsiteX1" fmla="*/ 0 w 1710765"/>
              <a:gd name="connsiteY1" fmla="*/ 494134 h 1593273"/>
              <a:gd name="connsiteX2" fmla="*/ 0 w 1710765"/>
              <a:gd name="connsiteY2" fmla="*/ 1475410 h 1593273"/>
              <a:gd name="connsiteX3" fmla="*/ 206916 w 1710765"/>
              <a:gd name="connsiteY3" fmla="*/ 1593273 h 1593273"/>
              <a:gd name="connsiteX4" fmla="*/ 1502835 w 1710765"/>
              <a:gd name="connsiteY4" fmla="*/ 1593273 h 1593273"/>
              <a:gd name="connsiteX5" fmla="*/ 1709418 w 1710765"/>
              <a:gd name="connsiteY5" fmla="*/ 1475480 h 1593273"/>
              <a:gd name="connsiteX6" fmla="*/ 1710407 w 1710765"/>
              <a:gd name="connsiteY6" fmla="*/ 491803 h 159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0765" h="1593273">
                <a:moveTo>
                  <a:pt x="852873" y="0"/>
                </a:moveTo>
                <a:lnTo>
                  <a:pt x="0" y="494134"/>
                </a:lnTo>
                <a:lnTo>
                  <a:pt x="0" y="1475410"/>
                </a:lnTo>
                <a:lnTo>
                  <a:pt x="206916" y="1593273"/>
                </a:lnTo>
                <a:lnTo>
                  <a:pt x="1502835" y="1593273"/>
                </a:lnTo>
                <a:lnTo>
                  <a:pt x="1709418" y="1475480"/>
                </a:lnTo>
                <a:cubicBezTo>
                  <a:pt x="1707864" y="1146834"/>
                  <a:pt x="1711961" y="820449"/>
                  <a:pt x="1710407" y="491803"/>
                </a:cubicBez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dirty="0">
              <a:solidFill>
                <a:schemeClr val="accent6"/>
              </a:solidFill>
            </a:endParaRPr>
          </a:p>
        </p:txBody>
      </p:sp>
      <p:sp>
        <p:nvSpPr>
          <p:cNvPr id="22" name="Content Placeholder 47" descr="Click icon to add picture">
            <a:extLst>
              <a:ext uri="{FF2B5EF4-FFF2-40B4-BE49-F238E27FC236}">
                <a16:creationId xmlns:a16="http://schemas.microsoft.com/office/drawing/2014/main" id="{95ADF367-2619-4E00-AB82-8FFF41D0E5C2}"/>
              </a:ext>
            </a:extLst>
          </p:cNvPr>
          <p:cNvSpPr>
            <a:spLocks noGrp="1"/>
          </p:cNvSpPr>
          <p:nvPr>
            <p:ph type="body" sz="quarter" idx="27" hasCustomPrompt="1"/>
          </p:nvPr>
        </p:nvSpPr>
        <p:spPr>
          <a:xfrm>
            <a:off x="3953707" y="768928"/>
            <a:ext cx="3872032" cy="315512"/>
          </a:xfrm>
          <a:prstGeom prst="rect">
            <a:avLst/>
          </a:prstGeom>
        </p:spPr>
        <p:txBody>
          <a:bodyPr anchor="b">
            <a:noAutofit/>
          </a:bodyPr>
          <a:lstStyle>
            <a:lvl1pPr marL="0" indent="0" algn="l">
              <a:lnSpc>
                <a:spcPct val="100000"/>
              </a:lnSpc>
              <a:buNone/>
              <a:defRPr sz="1350" b="1" i="0">
                <a:solidFill>
                  <a:schemeClr val="accent6"/>
                </a:solidFill>
                <a:latin typeface="+mn-lt"/>
                <a:cs typeface="Posterama" panose="020B0504020200020000" pitchFamily="34" charset="0"/>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23" name="Content Placeholder 47">
            <a:extLst>
              <a:ext uri="{FF2B5EF4-FFF2-40B4-BE49-F238E27FC236}">
                <a16:creationId xmlns:a16="http://schemas.microsoft.com/office/drawing/2014/main" id="{8CEB04CE-793E-47B4-8D80-9B82864F2CDF}"/>
              </a:ext>
            </a:extLst>
          </p:cNvPr>
          <p:cNvSpPr>
            <a:spLocks noGrp="1"/>
          </p:cNvSpPr>
          <p:nvPr>
            <p:ph type="body" sz="quarter" idx="28" hasCustomPrompt="1"/>
          </p:nvPr>
        </p:nvSpPr>
        <p:spPr>
          <a:xfrm>
            <a:off x="3953706" y="1101802"/>
            <a:ext cx="3872032" cy="1129625"/>
          </a:xfrm>
          <a:prstGeom prst="rect">
            <a:avLst/>
          </a:prstGeom>
        </p:spPr>
        <p:txBody>
          <a:bodyPr>
            <a:noAutofit/>
          </a:bodyPr>
          <a:lstStyle>
            <a:lvl1pPr marL="171450" indent="-171450" algn="l">
              <a:lnSpc>
                <a:spcPct val="100000"/>
              </a:lnSpc>
              <a:spcBef>
                <a:spcPts val="0"/>
              </a:spcBef>
              <a:spcAft>
                <a:spcPts val="450"/>
              </a:spcAft>
              <a:buFont typeface="Arial" panose="020B0604020202020204" pitchFamily="34" charset="0"/>
              <a:buChar char="•"/>
              <a:defRPr sz="1050" b="0">
                <a:solidFill>
                  <a:schemeClr val="accent6"/>
                </a:solidFill>
                <a:latin typeface="+mn-lt"/>
              </a:defRPr>
            </a:lvl1pPr>
            <a:lvl2pPr>
              <a:defRPr sz="750"/>
            </a:lvl2pPr>
            <a:lvl3pPr>
              <a:defRPr sz="675"/>
            </a:lvl3pPr>
            <a:lvl4pPr>
              <a:defRPr sz="600"/>
            </a:lvl4pPr>
            <a:lvl5pPr>
              <a:defRPr sz="600"/>
            </a:lvl5pPr>
          </a:lstStyle>
          <a:p>
            <a:pPr lvl="0"/>
            <a:r>
              <a:rPr lang="en-US" altLang="zh-CN" dirty="0"/>
              <a:t>Click to edit Master text styles </a:t>
            </a:r>
          </a:p>
        </p:txBody>
      </p:sp>
      <p:sp>
        <p:nvSpPr>
          <p:cNvPr id="24" name="Content Placeholder 47" descr="Click icon to add picture">
            <a:extLst>
              <a:ext uri="{FF2B5EF4-FFF2-40B4-BE49-F238E27FC236}">
                <a16:creationId xmlns:a16="http://schemas.microsoft.com/office/drawing/2014/main" id="{067BF8FD-2643-4122-BE3E-63F413244ECB}"/>
              </a:ext>
            </a:extLst>
          </p:cNvPr>
          <p:cNvSpPr>
            <a:spLocks noGrp="1"/>
          </p:cNvSpPr>
          <p:nvPr>
            <p:ph type="body" sz="quarter" idx="29" hasCustomPrompt="1"/>
          </p:nvPr>
        </p:nvSpPr>
        <p:spPr>
          <a:xfrm>
            <a:off x="3953707" y="2238514"/>
            <a:ext cx="3872032" cy="315512"/>
          </a:xfrm>
          <a:prstGeom prst="rect">
            <a:avLst/>
          </a:prstGeom>
        </p:spPr>
        <p:txBody>
          <a:bodyPr anchor="b">
            <a:noAutofit/>
          </a:bodyPr>
          <a:lstStyle>
            <a:lvl1pPr marL="0" indent="0" algn="l">
              <a:lnSpc>
                <a:spcPct val="100000"/>
              </a:lnSpc>
              <a:buNone/>
              <a:defRPr sz="1350" b="1" i="0">
                <a:solidFill>
                  <a:schemeClr val="accent6"/>
                </a:solidFill>
                <a:latin typeface="+mn-lt"/>
                <a:cs typeface="Posterama" panose="020B0504020200020000" pitchFamily="34" charset="0"/>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26" name="Content Placeholder 47" descr="Click icon to add picture">
            <a:extLst>
              <a:ext uri="{FF2B5EF4-FFF2-40B4-BE49-F238E27FC236}">
                <a16:creationId xmlns:a16="http://schemas.microsoft.com/office/drawing/2014/main" id="{02260D10-FEA1-48A7-B544-FAEEAECF5DE2}"/>
              </a:ext>
            </a:extLst>
          </p:cNvPr>
          <p:cNvSpPr>
            <a:spLocks noGrp="1"/>
          </p:cNvSpPr>
          <p:nvPr>
            <p:ph type="body" sz="quarter" idx="31" hasCustomPrompt="1"/>
          </p:nvPr>
        </p:nvSpPr>
        <p:spPr>
          <a:xfrm>
            <a:off x="3953706" y="3448105"/>
            <a:ext cx="3872032" cy="316049"/>
          </a:xfrm>
          <a:prstGeom prst="rect">
            <a:avLst/>
          </a:prstGeom>
        </p:spPr>
        <p:txBody>
          <a:bodyPr anchor="b">
            <a:noAutofit/>
          </a:bodyPr>
          <a:lstStyle>
            <a:lvl1pPr marL="0" indent="0" algn="l">
              <a:lnSpc>
                <a:spcPct val="100000"/>
              </a:lnSpc>
              <a:buNone/>
              <a:defRPr sz="1350" b="1" i="0">
                <a:solidFill>
                  <a:schemeClr val="accent6"/>
                </a:solidFill>
                <a:latin typeface="+mn-lt"/>
                <a:cs typeface="Posterama" panose="020B0504020200020000" pitchFamily="34" charset="0"/>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20" name="Content Placeholder 47">
            <a:extLst>
              <a:ext uri="{FF2B5EF4-FFF2-40B4-BE49-F238E27FC236}">
                <a16:creationId xmlns:a16="http://schemas.microsoft.com/office/drawing/2014/main" id="{64584B30-8BCF-4D75-8A6C-FD82347CC7B6}"/>
              </a:ext>
            </a:extLst>
          </p:cNvPr>
          <p:cNvSpPr>
            <a:spLocks noGrp="1"/>
          </p:cNvSpPr>
          <p:nvPr>
            <p:ph type="body" sz="quarter" idx="34" hasCustomPrompt="1"/>
          </p:nvPr>
        </p:nvSpPr>
        <p:spPr>
          <a:xfrm>
            <a:off x="3953706" y="2564763"/>
            <a:ext cx="3872032" cy="883342"/>
          </a:xfrm>
          <a:prstGeom prst="rect">
            <a:avLst/>
          </a:prstGeom>
        </p:spPr>
        <p:txBody>
          <a:bodyPr>
            <a:noAutofit/>
          </a:bodyPr>
          <a:lstStyle>
            <a:lvl1pPr marL="171450" indent="-171450" algn="l">
              <a:lnSpc>
                <a:spcPct val="100000"/>
              </a:lnSpc>
              <a:spcBef>
                <a:spcPts val="0"/>
              </a:spcBef>
              <a:spcAft>
                <a:spcPts val="450"/>
              </a:spcAft>
              <a:buFont typeface="Arial" panose="020B0604020202020204" pitchFamily="34" charset="0"/>
              <a:buChar char="•"/>
              <a:defRPr sz="1050" b="0">
                <a:solidFill>
                  <a:schemeClr val="accent6"/>
                </a:solidFill>
                <a:latin typeface="+mn-lt"/>
              </a:defRPr>
            </a:lvl1pPr>
            <a:lvl2pPr>
              <a:defRPr sz="750"/>
            </a:lvl2pPr>
            <a:lvl3pPr>
              <a:defRPr sz="675"/>
            </a:lvl3pPr>
            <a:lvl4pPr>
              <a:defRPr sz="600"/>
            </a:lvl4pPr>
            <a:lvl5pPr>
              <a:defRPr sz="600"/>
            </a:lvl5pPr>
          </a:lstStyle>
          <a:p>
            <a:pPr lvl="0"/>
            <a:r>
              <a:rPr lang="en-US" altLang="zh-CN" dirty="0"/>
              <a:t>Click to edit Master text styles </a:t>
            </a:r>
          </a:p>
        </p:txBody>
      </p:sp>
      <p:sp>
        <p:nvSpPr>
          <p:cNvPr id="28" name="Content Placeholder 47">
            <a:extLst>
              <a:ext uri="{FF2B5EF4-FFF2-40B4-BE49-F238E27FC236}">
                <a16:creationId xmlns:a16="http://schemas.microsoft.com/office/drawing/2014/main" id="{A4A25056-27FA-4039-ACFA-6624F778712A}"/>
              </a:ext>
            </a:extLst>
          </p:cNvPr>
          <p:cNvSpPr>
            <a:spLocks noGrp="1"/>
          </p:cNvSpPr>
          <p:nvPr>
            <p:ph type="body" sz="quarter" idx="35" hasCustomPrompt="1"/>
          </p:nvPr>
        </p:nvSpPr>
        <p:spPr>
          <a:xfrm>
            <a:off x="3953706" y="3781441"/>
            <a:ext cx="3872032" cy="1226954"/>
          </a:xfrm>
          <a:prstGeom prst="rect">
            <a:avLst/>
          </a:prstGeom>
        </p:spPr>
        <p:txBody>
          <a:bodyPr>
            <a:noAutofit/>
          </a:bodyPr>
          <a:lstStyle>
            <a:lvl1pPr marL="171450" indent="-171450" algn="l">
              <a:lnSpc>
                <a:spcPct val="100000"/>
              </a:lnSpc>
              <a:spcBef>
                <a:spcPts val="0"/>
              </a:spcBef>
              <a:spcAft>
                <a:spcPts val="450"/>
              </a:spcAft>
              <a:buFont typeface="Arial" panose="020B0604020202020204" pitchFamily="34" charset="0"/>
              <a:buChar char="•"/>
              <a:defRPr sz="1050" b="0">
                <a:solidFill>
                  <a:schemeClr val="accent6"/>
                </a:solidFill>
                <a:latin typeface="+mn-lt"/>
              </a:defRPr>
            </a:lvl1pPr>
            <a:lvl2pPr>
              <a:defRPr sz="750"/>
            </a:lvl2pPr>
            <a:lvl3pPr>
              <a:defRPr sz="675"/>
            </a:lvl3pPr>
            <a:lvl4pPr>
              <a:defRPr sz="600"/>
            </a:lvl4pPr>
            <a:lvl5pPr>
              <a:defRPr sz="600"/>
            </a:lvl5pPr>
          </a:lstStyle>
          <a:p>
            <a:pPr lvl="0"/>
            <a:r>
              <a:rPr lang="en-US" altLang="zh-CN" dirty="0"/>
              <a:t>Click to edit Master text styles </a:t>
            </a:r>
          </a:p>
        </p:txBody>
      </p:sp>
      <p:sp>
        <p:nvSpPr>
          <p:cNvPr id="27" name="Freeform: Shape 24">
            <a:extLst>
              <a:ext uri="{FF2B5EF4-FFF2-40B4-BE49-F238E27FC236}">
                <a16:creationId xmlns:a16="http://schemas.microsoft.com/office/drawing/2014/main" id="{A23F9759-CF52-CE45-5E22-9678534685A7}"/>
              </a:ext>
            </a:extLst>
          </p:cNvPr>
          <p:cNvSpPr/>
          <p:nvPr userDrawn="1"/>
        </p:nvSpPr>
        <p:spPr>
          <a:xfrm flipH="1">
            <a:off x="1973918" y="3524290"/>
            <a:ext cx="501611" cy="588520"/>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50" dirty="0">
              <a:solidFill>
                <a:schemeClr val="accent6"/>
              </a:solidFill>
            </a:endParaRPr>
          </a:p>
        </p:txBody>
      </p:sp>
      <p:sp>
        <p:nvSpPr>
          <p:cNvPr id="6" name="Title 5">
            <a:extLst>
              <a:ext uri="{FF2B5EF4-FFF2-40B4-BE49-F238E27FC236}">
                <a16:creationId xmlns:a16="http://schemas.microsoft.com/office/drawing/2014/main" id="{5D84FCC1-368D-680C-31AA-597C3AAF4232}"/>
              </a:ext>
            </a:extLst>
          </p:cNvPr>
          <p:cNvSpPr>
            <a:spLocks noGrp="1"/>
          </p:cNvSpPr>
          <p:nvPr>
            <p:ph type="title"/>
          </p:nvPr>
        </p:nvSpPr>
        <p:spPr>
          <a:xfrm>
            <a:off x="376999" y="530329"/>
            <a:ext cx="2995630" cy="1708185"/>
          </a:xfrm>
        </p:spPr>
        <p:txBody>
          <a:bodyPr anchor="t">
            <a:noAutofit/>
          </a:bodyPr>
          <a:lstStyle>
            <a:lvl1pPr>
              <a:defRPr>
                <a:solidFill>
                  <a:schemeClr val="accent6"/>
                </a:solidFill>
              </a:defRPr>
            </a:lvl1pPr>
          </a:lstStyle>
          <a:p>
            <a:r>
              <a:rPr lang="en-US"/>
              <a:t>Click to edit Master title style</a:t>
            </a:r>
            <a:endParaRPr lang="en-US" dirty="0"/>
          </a:p>
        </p:txBody>
      </p:sp>
      <p:sp>
        <p:nvSpPr>
          <p:cNvPr id="18" name="Picture Placeholder 2">
            <a:extLst>
              <a:ext uri="{FF2B5EF4-FFF2-40B4-BE49-F238E27FC236}">
                <a16:creationId xmlns:a16="http://schemas.microsoft.com/office/drawing/2014/main" id="{E53E8C9F-CD73-30CD-1F24-20F2E6149D58}"/>
              </a:ext>
            </a:extLst>
          </p:cNvPr>
          <p:cNvSpPr>
            <a:spLocks noGrp="1"/>
          </p:cNvSpPr>
          <p:nvPr>
            <p:ph type="pic" sz="quarter" idx="36"/>
          </p:nvPr>
        </p:nvSpPr>
        <p:spPr>
          <a:xfrm>
            <a:off x="3550629" y="856252"/>
            <a:ext cx="380834" cy="424412"/>
          </a:xfrm>
        </p:spPr>
        <p:txBody>
          <a:bodyPr lIns="0" rIns="0" anchor="ctr">
            <a:noAutofit/>
          </a:bodyPr>
          <a:lstStyle>
            <a:lvl1pPr marL="0" marR="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sz="600">
                <a:solidFill>
                  <a:schemeClr val="accent6"/>
                </a:solidFill>
                <a:latin typeface="Abadi" panose="020B0604020104020204" pitchFamily="34" charset="0"/>
              </a:defRPr>
            </a:lvl1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lang="en-US" altLang="zh-CN"/>
              <a:t>Click icon to add picture</a:t>
            </a:r>
            <a:endParaRPr lang="en-US" dirty="0"/>
          </a:p>
        </p:txBody>
      </p:sp>
      <p:sp>
        <p:nvSpPr>
          <p:cNvPr id="19" name="Picture Placeholder 2">
            <a:extLst>
              <a:ext uri="{FF2B5EF4-FFF2-40B4-BE49-F238E27FC236}">
                <a16:creationId xmlns:a16="http://schemas.microsoft.com/office/drawing/2014/main" id="{CE61E189-349E-0076-EA43-7BCB6E24CE86}"/>
              </a:ext>
            </a:extLst>
          </p:cNvPr>
          <p:cNvSpPr>
            <a:spLocks noGrp="1"/>
          </p:cNvSpPr>
          <p:nvPr>
            <p:ph type="pic" sz="quarter" idx="37"/>
          </p:nvPr>
        </p:nvSpPr>
        <p:spPr>
          <a:xfrm>
            <a:off x="3543529" y="2329237"/>
            <a:ext cx="402203" cy="424412"/>
          </a:xfrm>
        </p:spPr>
        <p:txBody>
          <a:bodyPr lIns="0" rIns="0" anchor="ctr">
            <a:noAutofit/>
          </a:bodyPr>
          <a:lstStyle>
            <a:lvl1pPr marL="0" marR="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sz="600">
                <a:solidFill>
                  <a:schemeClr val="accent6"/>
                </a:solidFill>
                <a:latin typeface="Abadi" panose="020B0604020104020204" pitchFamily="34" charset="0"/>
              </a:defRPr>
            </a:lvl1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lang="en-US" altLang="zh-CN"/>
              <a:t>Click icon to add picture</a:t>
            </a:r>
            <a:endParaRPr lang="en-US" dirty="0"/>
          </a:p>
        </p:txBody>
      </p:sp>
      <p:sp>
        <p:nvSpPr>
          <p:cNvPr id="21" name="Picture Placeholder 2">
            <a:extLst>
              <a:ext uri="{FF2B5EF4-FFF2-40B4-BE49-F238E27FC236}">
                <a16:creationId xmlns:a16="http://schemas.microsoft.com/office/drawing/2014/main" id="{68B04572-5D47-C3DF-CDEA-15EC646EA8FE}"/>
              </a:ext>
            </a:extLst>
          </p:cNvPr>
          <p:cNvSpPr>
            <a:spLocks noGrp="1"/>
          </p:cNvSpPr>
          <p:nvPr>
            <p:ph type="pic" sz="quarter" idx="38"/>
          </p:nvPr>
        </p:nvSpPr>
        <p:spPr>
          <a:xfrm>
            <a:off x="3535552" y="3537031"/>
            <a:ext cx="402203" cy="424412"/>
          </a:xfrm>
        </p:spPr>
        <p:txBody>
          <a:bodyPr lIns="0" rIns="0" anchor="ctr">
            <a:noAutofit/>
          </a:bodyPr>
          <a:lstStyle>
            <a:lvl1pPr marL="0" marR="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sz="600">
                <a:solidFill>
                  <a:schemeClr val="accent6"/>
                </a:solidFill>
                <a:latin typeface="Abadi" panose="020B0604020104020204" pitchFamily="34" charset="0"/>
              </a:defRPr>
            </a:lvl1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lang="en-US" altLang="zh-CN"/>
              <a:t>Click icon to add picture</a:t>
            </a:r>
            <a:endParaRPr lang="en-US" dirty="0"/>
          </a:p>
        </p:txBody>
      </p:sp>
      <p:sp>
        <p:nvSpPr>
          <p:cNvPr id="5" name="Slide Number Placeholder 4">
            <a:extLst>
              <a:ext uri="{FF2B5EF4-FFF2-40B4-BE49-F238E27FC236}">
                <a16:creationId xmlns:a16="http://schemas.microsoft.com/office/drawing/2014/main" id="{2446A453-65E1-B688-A3F9-EA0AA347DDEA}"/>
              </a:ext>
            </a:extLst>
          </p:cNvPr>
          <p:cNvSpPr>
            <a:spLocks noGrp="1"/>
          </p:cNvSpPr>
          <p:nvPr>
            <p:ph type="sldNum" sz="quarter" idx="40"/>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18720737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8" name="Content Placeholder 47">
            <a:extLst>
              <a:ext uri="{FF2B5EF4-FFF2-40B4-BE49-F238E27FC236}">
                <a16:creationId xmlns:a16="http://schemas.microsoft.com/office/drawing/2014/main" id="{3EDD8D3E-653B-4A9E-9868-3B013A65FE9F}"/>
              </a:ext>
            </a:extLst>
          </p:cNvPr>
          <p:cNvSpPr>
            <a:spLocks noGrp="1"/>
          </p:cNvSpPr>
          <p:nvPr>
            <p:ph type="pic" sz="quarter" idx="48"/>
          </p:nvPr>
        </p:nvSpPr>
        <p:spPr>
          <a:xfrm>
            <a:off x="5619868" y="396861"/>
            <a:ext cx="3186655" cy="3548348"/>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ln w="19050">
            <a:noFill/>
          </a:ln>
        </p:spPr>
        <p:txBody>
          <a:bodyPr anchor="ctr">
            <a:noAutofit/>
          </a:bodyPr>
          <a:lstStyle>
            <a:lvl1pPr marL="0" indent="0" algn="ctr">
              <a:buNone/>
              <a:defRPr>
                <a:solidFill>
                  <a:schemeClr val="accent6"/>
                </a:solidFill>
              </a:defRPr>
            </a:lvl1pPr>
          </a:lstStyle>
          <a:p>
            <a:r>
              <a:rPr lang="en-US" altLang="zh-CN"/>
              <a:t>Click icon to add picture</a:t>
            </a:r>
            <a:endParaRPr lang="zh-CN" altLang="en-US"/>
          </a:p>
        </p:txBody>
      </p:sp>
      <p:sp>
        <p:nvSpPr>
          <p:cNvPr id="18" name="Content Placeholder 47">
            <a:extLst>
              <a:ext uri="{FF2B5EF4-FFF2-40B4-BE49-F238E27FC236}">
                <a16:creationId xmlns:a16="http://schemas.microsoft.com/office/drawing/2014/main" id="{DD4E6A9F-7400-917B-6A6B-6BAB445E85FA}"/>
              </a:ext>
            </a:extLst>
          </p:cNvPr>
          <p:cNvSpPr>
            <a:spLocks noGrp="1"/>
          </p:cNvSpPr>
          <p:nvPr>
            <p:ph type="body" sz="quarter" idx="28" hasCustomPrompt="1"/>
          </p:nvPr>
        </p:nvSpPr>
        <p:spPr>
          <a:xfrm>
            <a:off x="388070" y="2439840"/>
            <a:ext cx="3719867" cy="1505369"/>
          </a:xfrm>
          <a:prstGeom prst="rect">
            <a:avLst/>
          </a:prstGeom>
        </p:spPr>
        <p:txBody>
          <a:bodyPr>
            <a:noAutofit/>
          </a:bodyPr>
          <a:lstStyle>
            <a:lvl1pPr marL="0" indent="0">
              <a:lnSpc>
                <a:spcPct val="100000"/>
              </a:lnSpc>
              <a:buNone/>
              <a:defRPr sz="1125" b="0">
                <a:solidFill>
                  <a:schemeClr val="accent6"/>
                </a:solidFill>
                <a:latin typeface="+mn-lt"/>
              </a:defRPr>
            </a:lvl1pPr>
            <a:lvl2pPr>
              <a:defRPr sz="750"/>
            </a:lvl2pPr>
            <a:lvl3pPr>
              <a:defRPr sz="675"/>
            </a:lvl3pPr>
            <a:lvl4pPr>
              <a:defRPr sz="600"/>
            </a:lvl4pPr>
            <a:lvl5pPr>
              <a:defRPr sz="600"/>
            </a:lvl5pPr>
          </a:lstStyle>
          <a:p>
            <a:pPr lvl="0"/>
            <a:r>
              <a:rPr lang="en-US" altLang="zh-CN" dirty="0"/>
              <a:t>Click to edit Master text styles </a:t>
            </a:r>
          </a:p>
        </p:txBody>
      </p:sp>
      <p:sp>
        <p:nvSpPr>
          <p:cNvPr id="19" name="Freeform: Shape 25">
            <a:extLst>
              <a:ext uri="{FF2B5EF4-FFF2-40B4-BE49-F238E27FC236}">
                <a16:creationId xmlns:a16="http://schemas.microsoft.com/office/drawing/2014/main" id="{D7BBD3E8-D5DD-C21F-3792-4880373CCDCC}"/>
              </a:ext>
            </a:extLst>
          </p:cNvPr>
          <p:cNvSpPr/>
          <p:nvPr userDrawn="1"/>
        </p:nvSpPr>
        <p:spPr>
          <a:xfrm flipH="1">
            <a:off x="5550729" y="3381544"/>
            <a:ext cx="1010760" cy="1185884"/>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50" dirty="0">
              <a:solidFill>
                <a:schemeClr val="accent6"/>
              </a:solidFill>
            </a:endParaRPr>
          </a:p>
        </p:txBody>
      </p:sp>
      <p:sp>
        <p:nvSpPr>
          <p:cNvPr id="20" name="Freeform: Shape 11">
            <a:extLst>
              <a:ext uri="{FF2B5EF4-FFF2-40B4-BE49-F238E27FC236}">
                <a16:creationId xmlns:a16="http://schemas.microsoft.com/office/drawing/2014/main" id="{FC461D80-0CAC-62E5-726A-63B48BEF3F25}"/>
              </a:ext>
            </a:extLst>
          </p:cNvPr>
          <p:cNvSpPr/>
          <p:nvPr userDrawn="1"/>
        </p:nvSpPr>
        <p:spPr>
          <a:xfrm>
            <a:off x="4890762" y="3579679"/>
            <a:ext cx="497536" cy="56919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3" name="Title 2">
            <a:extLst>
              <a:ext uri="{FF2B5EF4-FFF2-40B4-BE49-F238E27FC236}">
                <a16:creationId xmlns:a16="http://schemas.microsoft.com/office/drawing/2014/main" id="{D4944167-AFE9-AE61-AF44-B9AEE24D17D8}"/>
              </a:ext>
            </a:extLst>
          </p:cNvPr>
          <p:cNvSpPr>
            <a:spLocks noGrp="1"/>
          </p:cNvSpPr>
          <p:nvPr>
            <p:ph type="title"/>
          </p:nvPr>
        </p:nvSpPr>
        <p:spPr>
          <a:xfrm>
            <a:off x="388070" y="1873117"/>
            <a:ext cx="7367999" cy="994172"/>
          </a:xfrm>
        </p:spPr>
        <p:txBody>
          <a:bodyPr anchor="t">
            <a:noAutofit/>
          </a:bodyPr>
          <a:lstStyle>
            <a:lvl1pPr>
              <a:defRPr>
                <a:solidFill>
                  <a:schemeClr val="accent6"/>
                </a:solidFill>
              </a:defRPr>
            </a:lvl1pPr>
          </a:lstStyle>
          <a:p>
            <a:r>
              <a:rPr lang="en-US"/>
              <a:t>Click to edit Master title style</a:t>
            </a:r>
            <a:endParaRPr lang="en-US" dirty="0"/>
          </a:p>
        </p:txBody>
      </p:sp>
      <p:sp>
        <p:nvSpPr>
          <p:cNvPr id="2" name="Footer Placeholder 1">
            <a:extLst>
              <a:ext uri="{FF2B5EF4-FFF2-40B4-BE49-F238E27FC236}">
                <a16:creationId xmlns:a16="http://schemas.microsoft.com/office/drawing/2014/main" id="{47268D53-92DA-7335-4DAB-83485CAF3FE9}"/>
              </a:ext>
            </a:extLst>
          </p:cNvPr>
          <p:cNvSpPr>
            <a:spLocks noGrp="1"/>
          </p:cNvSpPr>
          <p:nvPr>
            <p:ph type="ftr" sz="quarter" idx="49"/>
          </p:nvPr>
        </p:nvSpPr>
        <p:spPr/>
        <p:txBody>
          <a:bodyPr>
            <a:noAutofit/>
          </a:bodyPr>
          <a:lstStyle>
            <a:lvl1pPr>
              <a:defRPr>
                <a:solidFill>
                  <a:schemeClr val="accent6"/>
                </a:solidFill>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9F9FCB16-3643-AB04-D20E-A14FFE07F67C}"/>
              </a:ext>
            </a:extLst>
          </p:cNvPr>
          <p:cNvSpPr>
            <a:spLocks noGrp="1"/>
          </p:cNvSpPr>
          <p:nvPr>
            <p:ph type="sldNum" sz="quarter" idx="50"/>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5891333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47" name="Freeform 46">
            <a:extLst>
              <a:ext uri="{FF2B5EF4-FFF2-40B4-BE49-F238E27FC236}">
                <a16:creationId xmlns:a16="http://schemas.microsoft.com/office/drawing/2014/main" id="{39B50CEE-D9F9-B5CD-C274-BEAA5EAB37E3}"/>
              </a:ext>
            </a:extLst>
          </p:cNvPr>
          <p:cNvSpPr/>
          <p:nvPr userDrawn="1"/>
        </p:nvSpPr>
        <p:spPr>
          <a:xfrm>
            <a:off x="307764" y="9327"/>
            <a:ext cx="1091641" cy="764345"/>
          </a:xfrm>
          <a:custGeom>
            <a:avLst/>
            <a:gdLst>
              <a:gd name="connsiteX0" fmla="*/ 219223 w 1455521"/>
              <a:gd name="connsiteY0" fmla="*/ 0 h 1019127"/>
              <a:gd name="connsiteX1" fmla="*/ 1236298 w 1455521"/>
              <a:gd name="connsiteY1" fmla="*/ 0 h 1019127"/>
              <a:gd name="connsiteX2" fmla="*/ 1455521 w 1455521"/>
              <a:gd name="connsiteY2" fmla="*/ 385779 h 1019127"/>
              <a:gd name="connsiteX3" fmla="*/ 1095615 w 1455521"/>
              <a:gd name="connsiteY3" fmla="*/ 1019127 h 1019127"/>
              <a:gd name="connsiteX4" fmla="*/ 359906 w 1455521"/>
              <a:gd name="connsiteY4" fmla="*/ 1019127 h 1019127"/>
              <a:gd name="connsiteX5" fmla="*/ 0 w 1455521"/>
              <a:gd name="connsiteY5" fmla="*/ 385779 h 1019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1019127">
                <a:moveTo>
                  <a:pt x="219223" y="0"/>
                </a:moveTo>
                <a:lnTo>
                  <a:pt x="1236298" y="0"/>
                </a:lnTo>
                <a:lnTo>
                  <a:pt x="1455521" y="385779"/>
                </a:lnTo>
                <a:lnTo>
                  <a:pt x="1095615" y="1019127"/>
                </a:lnTo>
                <a:lnTo>
                  <a:pt x="359906" y="1019127"/>
                </a:lnTo>
                <a:lnTo>
                  <a:pt x="0" y="385779"/>
                </a:lnTo>
                <a:close/>
              </a:path>
            </a:pathLst>
          </a:custGeom>
          <a:solidFill>
            <a:schemeClr val="accent6">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dirty="0">
              <a:solidFill>
                <a:schemeClr val="accent6"/>
              </a:solidFill>
            </a:endParaRPr>
          </a:p>
        </p:txBody>
      </p:sp>
      <p:sp>
        <p:nvSpPr>
          <p:cNvPr id="9" name="Hexagon 15">
            <a:extLst>
              <a:ext uri="{FF2B5EF4-FFF2-40B4-BE49-F238E27FC236}">
                <a16:creationId xmlns:a16="http://schemas.microsoft.com/office/drawing/2014/main" id="{93831F6E-A0DA-46E5-AF13-ED5D9ABF108D}"/>
              </a:ext>
            </a:extLst>
          </p:cNvPr>
          <p:cNvSpPr/>
          <p:nvPr userDrawn="1"/>
        </p:nvSpPr>
        <p:spPr>
          <a:xfrm>
            <a:off x="1184615" y="337503"/>
            <a:ext cx="1091641" cy="950022"/>
          </a:xfrm>
          <a:prstGeom prst="hexagon">
            <a:avLst>
              <a:gd name="adj" fmla="val 28413"/>
              <a:gd name="vf" fmla="val 11547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50" dirty="0">
              <a:solidFill>
                <a:schemeClr val="accent6"/>
              </a:solidFill>
            </a:endParaRPr>
          </a:p>
        </p:txBody>
      </p:sp>
      <p:sp>
        <p:nvSpPr>
          <p:cNvPr id="10" name="Hexagon 17">
            <a:extLst>
              <a:ext uri="{FF2B5EF4-FFF2-40B4-BE49-F238E27FC236}">
                <a16:creationId xmlns:a16="http://schemas.microsoft.com/office/drawing/2014/main" id="{18B06ECC-5FA7-4ACA-86BF-694240D0C05B}"/>
              </a:ext>
            </a:extLst>
          </p:cNvPr>
          <p:cNvSpPr/>
          <p:nvPr userDrawn="1"/>
        </p:nvSpPr>
        <p:spPr>
          <a:xfrm>
            <a:off x="309164" y="852353"/>
            <a:ext cx="1091641" cy="950022"/>
          </a:xfrm>
          <a:prstGeom prst="hexagon">
            <a:avLst>
              <a:gd name="adj" fmla="val 28413"/>
              <a:gd name="vf" fmla="val 11547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50" dirty="0">
              <a:solidFill>
                <a:schemeClr val="accent6"/>
              </a:solidFill>
            </a:endParaRPr>
          </a:p>
        </p:txBody>
      </p:sp>
      <p:sp>
        <p:nvSpPr>
          <p:cNvPr id="11" name="Hexagon 19">
            <a:extLst>
              <a:ext uri="{FF2B5EF4-FFF2-40B4-BE49-F238E27FC236}">
                <a16:creationId xmlns:a16="http://schemas.microsoft.com/office/drawing/2014/main" id="{089AA305-8FFC-46A5-B806-D5D78320D0CD}"/>
              </a:ext>
            </a:extLst>
          </p:cNvPr>
          <p:cNvSpPr/>
          <p:nvPr userDrawn="1"/>
        </p:nvSpPr>
        <p:spPr>
          <a:xfrm>
            <a:off x="1185053" y="1359328"/>
            <a:ext cx="1091641" cy="950022"/>
          </a:xfrm>
          <a:prstGeom prst="hexagon">
            <a:avLst>
              <a:gd name="adj" fmla="val 28413"/>
              <a:gd name="vf" fmla="val 11547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50" dirty="0">
              <a:solidFill>
                <a:schemeClr val="accent6"/>
              </a:solidFill>
            </a:endParaRPr>
          </a:p>
        </p:txBody>
      </p:sp>
      <p:sp>
        <p:nvSpPr>
          <p:cNvPr id="12" name="Hexagon 21">
            <a:extLst>
              <a:ext uri="{FF2B5EF4-FFF2-40B4-BE49-F238E27FC236}">
                <a16:creationId xmlns:a16="http://schemas.microsoft.com/office/drawing/2014/main" id="{DB2D65ED-32BC-44B2-92F3-E16717051CA1}"/>
              </a:ext>
            </a:extLst>
          </p:cNvPr>
          <p:cNvSpPr/>
          <p:nvPr userDrawn="1"/>
        </p:nvSpPr>
        <p:spPr>
          <a:xfrm>
            <a:off x="2965329" y="3436628"/>
            <a:ext cx="1091641" cy="950022"/>
          </a:xfrm>
          <a:prstGeom prst="hexagon">
            <a:avLst>
              <a:gd name="adj" fmla="val 28413"/>
              <a:gd name="vf" fmla="val 11547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50" dirty="0">
              <a:solidFill>
                <a:schemeClr val="accent6"/>
              </a:solidFill>
            </a:endParaRPr>
          </a:p>
        </p:txBody>
      </p:sp>
      <p:sp>
        <p:nvSpPr>
          <p:cNvPr id="44" name="Freeform 43">
            <a:extLst>
              <a:ext uri="{FF2B5EF4-FFF2-40B4-BE49-F238E27FC236}">
                <a16:creationId xmlns:a16="http://schemas.microsoft.com/office/drawing/2014/main" id="{6100186E-95B0-AB29-6F1D-DBFBAA566DB2}"/>
              </a:ext>
            </a:extLst>
          </p:cNvPr>
          <p:cNvSpPr/>
          <p:nvPr userDrawn="1"/>
        </p:nvSpPr>
        <p:spPr>
          <a:xfrm>
            <a:off x="2966822" y="4464103"/>
            <a:ext cx="1091641" cy="699419"/>
          </a:xfrm>
          <a:custGeom>
            <a:avLst/>
            <a:gdLst>
              <a:gd name="connsiteX0" fmla="*/ 359906 w 1455521"/>
              <a:gd name="connsiteY0" fmla="*/ 0 h 932559"/>
              <a:gd name="connsiteX1" fmla="*/ 1095615 w 1455521"/>
              <a:gd name="connsiteY1" fmla="*/ 0 h 932559"/>
              <a:gd name="connsiteX2" fmla="*/ 1455521 w 1455521"/>
              <a:gd name="connsiteY2" fmla="*/ 633348 h 932559"/>
              <a:gd name="connsiteX3" fmla="*/ 1285492 w 1455521"/>
              <a:gd name="connsiteY3" fmla="*/ 932559 h 932559"/>
              <a:gd name="connsiteX4" fmla="*/ 170030 w 1455521"/>
              <a:gd name="connsiteY4" fmla="*/ 932559 h 932559"/>
              <a:gd name="connsiteX5" fmla="*/ 0 w 1455521"/>
              <a:gd name="connsiteY5" fmla="*/ 633348 h 932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932559">
                <a:moveTo>
                  <a:pt x="359906" y="0"/>
                </a:moveTo>
                <a:lnTo>
                  <a:pt x="1095615" y="0"/>
                </a:lnTo>
                <a:lnTo>
                  <a:pt x="1455521" y="633348"/>
                </a:lnTo>
                <a:lnTo>
                  <a:pt x="1285492" y="932559"/>
                </a:lnTo>
                <a:lnTo>
                  <a:pt x="170030" y="932559"/>
                </a:lnTo>
                <a:lnTo>
                  <a:pt x="0" y="633348"/>
                </a:lnTo>
                <a:close/>
              </a:path>
            </a:pathLst>
          </a:cu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dirty="0">
              <a:solidFill>
                <a:schemeClr val="accent6"/>
              </a:solidFill>
            </a:endParaRPr>
          </a:p>
        </p:txBody>
      </p:sp>
      <p:sp>
        <p:nvSpPr>
          <p:cNvPr id="14" name="Hexagon 27">
            <a:extLst>
              <a:ext uri="{FF2B5EF4-FFF2-40B4-BE49-F238E27FC236}">
                <a16:creationId xmlns:a16="http://schemas.microsoft.com/office/drawing/2014/main" id="{5275D449-7441-440B-8584-96D25256F24D}"/>
              </a:ext>
            </a:extLst>
          </p:cNvPr>
          <p:cNvSpPr/>
          <p:nvPr userDrawn="1"/>
        </p:nvSpPr>
        <p:spPr>
          <a:xfrm>
            <a:off x="2087997" y="3934082"/>
            <a:ext cx="1091641" cy="950022"/>
          </a:xfrm>
          <a:prstGeom prst="hexagon">
            <a:avLst>
              <a:gd name="adj" fmla="val 28413"/>
              <a:gd name="vf" fmla="val 11547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50" dirty="0">
              <a:solidFill>
                <a:schemeClr val="accent6"/>
              </a:solidFill>
            </a:endParaRPr>
          </a:p>
        </p:txBody>
      </p:sp>
      <p:sp>
        <p:nvSpPr>
          <p:cNvPr id="15" name="Hexagon 28">
            <a:extLst>
              <a:ext uri="{FF2B5EF4-FFF2-40B4-BE49-F238E27FC236}">
                <a16:creationId xmlns:a16="http://schemas.microsoft.com/office/drawing/2014/main" id="{94CFCD79-F5CD-4175-96DE-1AC2E1999DB6}"/>
              </a:ext>
            </a:extLst>
          </p:cNvPr>
          <p:cNvSpPr/>
          <p:nvPr userDrawn="1"/>
        </p:nvSpPr>
        <p:spPr>
          <a:xfrm>
            <a:off x="2075358" y="2910465"/>
            <a:ext cx="1091641" cy="950022"/>
          </a:xfrm>
          <a:prstGeom prst="hexagon">
            <a:avLst>
              <a:gd name="adj" fmla="val 28413"/>
              <a:gd name="vf" fmla="val 11547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50" dirty="0">
              <a:solidFill>
                <a:schemeClr val="accent6"/>
              </a:solidFill>
            </a:endParaRPr>
          </a:p>
        </p:txBody>
      </p:sp>
      <p:sp>
        <p:nvSpPr>
          <p:cNvPr id="43" name="Freeform 42">
            <a:extLst>
              <a:ext uri="{FF2B5EF4-FFF2-40B4-BE49-F238E27FC236}">
                <a16:creationId xmlns:a16="http://schemas.microsoft.com/office/drawing/2014/main" id="{C8667104-E096-23C3-4C2C-5277C2AF5C57}"/>
              </a:ext>
            </a:extLst>
          </p:cNvPr>
          <p:cNvSpPr/>
          <p:nvPr userDrawn="1"/>
        </p:nvSpPr>
        <p:spPr>
          <a:xfrm>
            <a:off x="2777" y="336098"/>
            <a:ext cx="509153" cy="950022"/>
          </a:xfrm>
          <a:custGeom>
            <a:avLst/>
            <a:gdLst>
              <a:gd name="connsiteX0" fmla="*/ 0 w 678871"/>
              <a:gd name="connsiteY0" fmla="*/ 0 h 1266696"/>
              <a:gd name="connsiteX1" fmla="*/ 318965 w 678871"/>
              <a:gd name="connsiteY1" fmla="*/ 0 h 1266696"/>
              <a:gd name="connsiteX2" fmla="*/ 678871 w 678871"/>
              <a:gd name="connsiteY2" fmla="*/ 633348 h 1266696"/>
              <a:gd name="connsiteX3" fmla="*/ 318965 w 678871"/>
              <a:gd name="connsiteY3" fmla="*/ 1266696 h 1266696"/>
              <a:gd name="connsiteX4" fmla="*/ 0 w 678871"/>
              <a:gd name="connsiteY4" fmla="*/ 1266696 h 1266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871" h="1266696">
                <a:moveTo>
                  <a:pt x="0" y="0"/>
                </a:moveTo>
                <a:lnTo>
                  <a:pt x="318965" y="0"/>
                </a:lnTo>
                <a:lnTo>
                  <a:pt x="678871" y="633348"/>
                </a:lnTo>
                <a:lnTo>
                  <a:pt x="318965" y="1266696"/>
                </a:lnTo>
                <a:lnTo>
                  <a:pt x="0" y="1266696"/>
                </a:ln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dirty="0">
              <a:solidFill>
                <a:schemeClr val="accent6"/>
              </a:solidFill>
            </a:endParaRPr>
          </a:p>
        </p:txBody>
      </p:sp>
      <p:sp>
        <p:nvSpPr>
          <p:cNvPr id="18" name="Hexagon 31">
            <a:extLst>
              <a:ext uri="{FF2B5EF4-FFF2-40B4-BE49-F238E27FC236}">
                <a16:creationId xmlns:a16="http://schemas.microsoft.com/office/drawing/2014/main" id="{61BB4AB0-7C5C-4697-A25B-0AFD8754AB52}"/>
              </a:ext>
            </a:extLst>
          </p:cNvPr>
          <p:cNvSpPr/>
          <p:nvPr userDrawn="1"/>
        </p:nvSpPr>
        <p:spPr>
          <a:xfrm>
            <a:off x="1185265" y="2387095"/>
            <a:ext cx="1091641" cy="950022"/>
          </a:xfrm>
          <a:prstGeom prst="hexagon">
            <a:avLst>
              <a:gd name="adj" fmla="val 28413"/>
              <a:gd name="vf" fmla="val 115470"/>
            </a:avLst>
          </a:prstGeom>
          <a:no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050" dirty="0">
              <a:solidFill>
                <a:schemeClr val="accent6"/>
              </a:solidFill>
            </a:endParaRPr>
          </a:p>
        </p:txBody>
      </p:sp>
      <p:sp>
        <p:nvSpPr>
          <p:cNvPr id="46" name="Freeform 45">
            <a:extLst>
              <a:ext uri="{FF2B5EF4-FFF2-40B4-BE49-F238E27FC236}">
                <a16:creationId xmlns:a16="http://schemas.microsoft.com/office/drawing/2014/main" id="{2363FF00-E570-D743-258E-E9FEF4F02A08}"/>
              </a:ext>
            </a:extLst>
          </p:cNvPr>
          <p:cNvSpPr/>
          <p:nvPr userDrawn="1"/>
        </p:nvSpPr>
        <p:spPr>
          <a:xfrm>
            <a:off x="4751236" y="4471678"/>
            <a:ext cx="1091641" cy="676171"/>
          </a:xfrm>
          <a:custGeom>
            <a:avLst/>
            <a:gdLst>
              <a:gd name="connsiteX0" fmla="*/ 359906 w 1455521"/>
              <a:gd name="connsiteY0" fmla="*/ 0 h 901561"/>
              <a:gd name="connsiteX1" fmla="*/ 1095615 w 1455521"/>
              <a:gd name="connsiteY1" fmla="*/ 0 h 901561"/>
              <a:gd name="connsiteX2" fmla="*/ 1455521 w 1455521"/>
              <a:gd name="connsiteY2" fmla="*/ 633348 h 901561"/>
              <a:gd name="connsiteX3" fmla="*/ 1303107 w 1455521"/>
              <a:gd name="connsiteY3" fmla="*/ 901561 h 901561"/>
              <a:gd name="connsiteX4" fmla="*/ 152415 w 1455521"/>
              <a:gd name="connsiteY4" fmla="*/ 901561 h 901561"/>
              <a:gd name="connsiteX5" fmla="*/ 0 w 1455521"/>
              <a:gd name="connsiteY5" fmla="*/ 633348 h 901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901561">
                <a:moveTo>
                  <a:pt x="359906" y="0"/>
                </a:moveTo>
                <a:lnTo>
                  <a:pt x="1095615" y="0"/>
                </a:lnTo>
                <a:lnTo>
                  <a:pt x="1455521" y="633348"/>
                </a:lnTo>
                <a:lnTo>
                  <a:pt x="1303107" y="901561"/>
                </a:lnTo>
                <a:lnTo>
                  <a:pt x="152415" y="901561"/>
                </a:lnTo>
                <a:lnTo>
                  <a:pt x="0" y="633348"/>
                </a:ln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dirty="0">
              <a:solidFill>
                <a:schemeClr val="accent6"/>
              </a:solidFill>
            </a:endParaRPr>
          </a:p>
        </p:txBody>
      </p:sp>
      <p:sp>
        <p:nvSpPr>
          <p:cNvPr id="28" name="Content Placeholder 47">
            <a:extLst>
              <a:ext uri="{FF2B5EF4-FFF2-40B4-BE49-F238E27FC236}">
                <a16:creationId xmlns:a16="http://schemas.microsoft.com/office/drawing/2014/main" id="{073CD90F-1E45-47EC-B558-D5F638F5FE6F}"/>
              </a:ext>
            </a:extLst>
          </p:cNvPr>
          <p:cNvSpPr>
            <a:spLocks noGrp="1"/>
          </p:cNvSpPr>
          <p:nvPr>
            <p:ph type="pic" sz="quarter" idx="48"/>
          </p:nvPr>
        </p:nvSpPr>
        <p:spPr>
          <a:xfrm>
            <a:off x="2066211" y="1876573"/>
            <a:ext cx="1099380" cy="967046"/>
          </a:xfrm>
          <a:prstGeom prst="hexagon">
            <a:avLst>
              <a:gd name="adj" fmla="val 28349"/>
              <a:gd name="vf" fmla="val 115470"/>
            </a:avLst>
          </a:prstGeom>
          <a:ln w="12700">
            <a:noFill/>
          </a:ln>
        </p:spPr>
        <p:txBody>
          <a:bodyPr>
            <a:noAutofit/>
          </a:bodyPr>
          <a:lstStyle>
            <a:lvl1pPr marL="0" indent="0" algn="l">
              <a:buFontTx/>
              <a:buNone/>
              <a:defRPr sz="788">
                <a:solidFill>
                  <a:schemeClr val="accent6"/>
                </a:solidFill>
              </a:defRPr>
            </a:lvl1pPr>
          </a:lstStyle>
          <a:p>
            <a:r>
              <a:rPr lang="en-US" altLang="zh-CN"/>
              <a:t>Click icon to add picture</a:t>
            </a:r>
            <a:endParaRPr lang="en-US" altLang="zh-CN" dirty="0"/>
          </a:p>
        </p:txBody>
      </p:sp>
      <p:sp>
        <p:nvSpPr>
          <p:cNvPr id="29" name="Content Placeholder 47">
            <a:extLst>
              <a:ext uri="{FF2B5EF4-FFF2-40B4-BE49-F238E27FC236}">
                <a16:creationId xmlns:a16="http://schemas.microsoft.com/office/drawing/2014/main" id="{9A501203-35D0-41A5-A2A4-9F05FAB495C4}"/>
              </a:ext>
            </a:extLst>
          </p:cNvPr>
          <p:cNvSpPr>
            <a:spLocks noGrp="1"/>
          </p:cNvSpPr>
          <p:nvPr>
            <p:ph type="pic" sz="quarter" idx="49"/>
          </p:nvPr>
        </p:nvSpPr>
        <p:spPr>
          <a:xfrm>
            <a:off x="293333" y="1870039"/>
            <a:ext cx="1099380" cy="967046"/>
          </a:xfrm>
          <a:prstGeom prst="hexagon">
            <a:avLst>
              <a:gd name="adj" fmla="val 28349"/>
              <a:gd name="vf" fmla="val 115470"/>
            </a:avLst>
          </a:prstGeom>
          <a:ln>
            <a:noFill/>
          </a:ln>
        </p:spPr>
        <p:txBody>
          <a:bodyPr>
            <a:noAutofit/>
          </a:bodyPr>
          <a:lstStyle>
            <a:lvl1pPr marL="0" indent="0" algn="l">
              <a:buFontTx/>
              <a:buNone/>
              <a:defRPr sz="788">
                <a:solidFill>
                  <a:schemeClr val="accent6"/>
                </a:solidFill>
              </a:defRPr>
            </a:lvl1pPr>
          </a:lstStyle>
          <a:p>
            <a:r>
              <a:rPr lang="en-US" altLang="zh-CN"/>
              <a:t>Click icon to add picture</a:t>
            </a:r>
            <a:endParaRPr lang="en-US" altLang="zh-CN" dirty="0"/>
          </a:p>
        </p:txBody>
      </p:sp>
      <p:sp>
        <p:nvSpPr>
          <p:cNvPr id="30" name="Content Placeholder 47">
            <a:extLst>
              <a:ext uri="{FF2B5EF4-FFF2-40B4-BE49-F238E27FC236}">
                <a16:creationId xmlns:a16="http://schemas.microsoft.com/office/drawing/2014/main" id="{1FA62038-8BB7-45FD-896E-34738A5578BD}"/>
              </a:ext>
            </a:extLst>
          </p:cNvPr>
          <p:cNvSpPr>
            <a:spLocks noGrp="1"/>
          </p:cNvSpPr>
          <p:nvPr>
            <p:ph type="pic" sz="quarter" idx="50"/>
          </p:nvPr>
        </p:nvSpPr>
        <p:spPr>
          <a:xfrm>
            <a:off x="3863559" y="3929010"/>
            <a:ext cx="1099380" cy="967046"/>
          </a:xfrm>
          <a:prstGeom prst="hexagon">
            <a:avLst>
              <a:gd name="adj" fmla="val 28349"/>
              <a:gd name="vf" fmla="val 115470"/>
            </a:avLst>
          </a:prstGeom>
          <a:ln w="12700">
            <a:noFill/>
          </a:ln>
        </p:spPr>
        <p:txBody>
          <a:bodyPr>
            <a:noAutofit/>
          </a:bodyPr>
          <a:lstStyle>
            <a:lvl1pPr marL="0" indent="0" algn="l">
              <a:buFontTx/>
              <a:buNone/>
              <a:defRPr sz="788">
                <a:solidFill>
                  <a:schemeClr val="accent6"/>
                </a:solidFill>
              </a:defRPr>
            </a:lvl1pPr>
          </a:lstStyle>
          <a:p>
            <a:r>
              <a:rPr lang="en-US" altLang="zh-CN"/>
              <a:t>Click icon to add picture</a:t>
            </a:r>
            <a:endParaRPr lang="en-US" altLang="zh-CN" dirty="0"/>
          </a:p>
        </p:txBody>
      </p:sp>
      <p:sp>
        <p:nvSpPr>
          <p:cNvPr id="31" name="Content Placeholder 47">
            <a:extLst>
              <a:ext uri="{FF2B5EF4-FFF2-40B4-BE49-F238E27FC236}">
                <a16:creationId xmlns:a16="http://schemas.microsoft.com/office/drawing/2014/main" id="{9A7E0EE6-5885-489B-81A9-65DBC0016938}"/>
              </a:ext>
            </a:extLst>
          </p:cNvPr>
          <p:cNvSpPr>
            <a:spLocks noGrp="1"/>
          </p:cNvSpPr>
          <p:nvPr>
            <p:ph type="pic" sz="quarter" idx="51"/>
          </p:nvPr>
        </p:nvSpPr>
        <p:spPr>
          <a:xfrm>
            <a:off x="2961449" y="2396196"/>
            <a:ext cx="1099380" cy="967046"/>
          </a:xfrm>
          <a:prstGeom prst="hexagon">
            <a:avLst>
              <a:gd name="adj" fmla="val 28349"/>
              <a:gd name="vf" fmla="val 115470"/>
            </a:avLst>
          </a:prstGeom>
          <a:ln w="12700">
            <a:noFill/>
          </a:ln>
        </p:spPr>
        <p:txBody>
          <a:bodyPr>
            <a:noAutofit/>
          </a:bodyPr>
          <a:lstStyle>
            <a:lvl1pPr marL="0" indent="0" algn="l">
              <a:buFontTx/>
              <a:buNone/>
              <a:defRPr sz="788">
                <a:solidFill>
                  <a:schemeClr val="accent6"/>
                </a:solidFill>
              </a:defRPr>
            </a:lvl1pPr>
          </a:lstStyle>
          <a:p>
            <a:r>
              <a:rPr lang="en-US" altLang="zh-CN"/>
              <a:t>Click icon to add picture</a:t>
            </a:r>
            <a:endParaRPr lang="en-US" altLang="zh-CN" dirty="0"/>
          </a:p>
        </p:txBody>
      </p:sp>
      <p:sp>
        <p:nvSpPr>
          <p:cNvPr id="21" name="Content Placeholder 47" descr="Click icon to add picture">
            <a:extLst>
              <a:ext uri="{FF2B5EF4-FFF2-40B4-BE49-F238E27FC236}">
                <a16:creationId xmlns:a16="http://schemas.microsoft.com/office/drawing/2014/main" id="{B7E46D91-6194-E279-CAE3-425E21FD4A83}"/>
              </a:ext>
            </a:extLst>
          </p:cNvPr>
          <p:cNvSpPr>
            <a:spLocks noGrp="1"/>
          </p:cNvSpPr>
          <p:nvPr>
            <p:ph type="body" sz="quarter" idx="27" hasCustomPrompt="1"/>
          </p:nvPr>
        </p:nvSpPr>
        <p:spPr>
          <a:xfrm>
            <a:off x="4572000" y="2320493"/>
            <a:ext cx="2275609" cy="1409843"/>
          </a:xfrm>
          <a:prstGeom prst="rect">
            <a:avLst/>
          </a:prstGeom>
        </p:spPr>
        <p:txBody>
          <a:bodyPr anchor="t">
            <a:noAutofit/>
          </a:bodyPr>
          <a:lstStyle>
            <a:lvl1pPr marL="0" indent="0" algn="l">
              <a:lnSpc>
                <a:spcPct val="100000"/>
              </a:lnSpc>
              <a:buNone/>
              <a:defRPr sz="1350" b="0">
                <a:solidFill>
                  <a:schemeClr val="accent6"/>
                </a:solidFill>
              </a:defRPr>
            </a:lvl1pPr>
            <a:lvl2pPr>
              <a:defRPr sz="750"/>
            </a:lvl2pPr>
            <a:lvl3pPr>
              <a:defRPr sz="675"/>
            </a:lvl3pPr>
            <a:lvl4pPr>
              <a:defRPr sz="600"/>
            </a:lvl4pPr>
            <a:lvl5pPr>
              <a:defRPr sz="600"/>
            </a:lvl5pPr>
          </a:lstStyle>
          <a:p>
            <a:pPr lvl="0"/>
            <a:r>
              <a:rPr lang="en-US" altLang="zh-CN" dirty="0"/>
              <a:t>Click to edit Master title style </a:t>
            </a:r>
          </a:p>
        </p:txBody>
      </p:sp>
      <p:sp>
        <p:nvSpPr>
          <p:cNvPr id="22" name="Title 1">
            <a:extLst>
              <a:ext uri="{FF2B5EF4-FFF2-40B4-BE49-F238E27FC236}">
                <a16:creationId xmlns:a16="http://schemas.microsoft.com/office/drawing/2014/main" id="{4722C9EB-D452-B3DF-5219-160F48DE789C}"/>
              </a:ext>
            </a:extLst>
          </p:cNvPr>
          <p:cNvSpPr>
            <a:spLocks noGrp="1"/>
          </p:cNvSpPr>
          <p:nvPr>
            <p:ph type="title"/>
          </p:nvPr>
        </p:nvSpPr>
        <p:spPr>
          <a:xfrm>
            <a:off x="4572000" y="1277654"/>
            <a:ext cx="3791774" cy="994172"/>
          </a:xfrm>
        </p:spPr>
        <p:txBody>
          <a:bodyPr anchor="b">
            <a:noAutofit/>
          </a:bodyPr>
          <a:lstStyle>
            <a:lvl1pPr>
              <a:defRPr>
                <a:solidFill>
                  <a:schemeClr val="accent6"/>
                </a:solidFill>
              </a:defRPr>
            </a:lvl1pPr>
          </a:lstStyle>
          <a:p>
            <a:r>
              <a:rPr lang="en-US"/>
              <a:t>Click to edit Master title style</a:t>
            </a:r>
            <a:endParaRPr lang="en-US" dirty="0"/>
          </a:p>
        </p:txBody>
      </p:sp>
      <p:sp>
        <p:nvSpPr>
          <p:cNvPr id="40" name="Freeform 39">
            <a:extLst>
              <a:ext uri="{FF2B5EF4-FFF2-40B4-BE49-F238E27FC236}">
                <a16:creationId xmlns:a16="http://schemas.microsoft.com/office/drawing/2014/main" id="{E3C8467A-0A34-2A65-92FE-F12F6A3D84A6}"/>
              </a:ext>
            </a:extLst>
          </p:cNvPr>
          <p:cNvSpPr/>
          <p:nvPr userDrawn="1"/>
        </p:nvSpPr>
        <p:spPr>
          <a:xfrm>
            <a:off x="-4904" y="1361313"/>
            <a:ext cx="523079" cy="950022"/>
          </a:xfrm>
          <a:custGeom>
            <a:avLst/>
            <a:gdLst>
              <a:gd name="connsiteX0" fmla="*/ 0 w 732607"/>
              <a:gd name="connsiteY0" fmla="*/ 0 h 1266696"/>
              <a:gd name="connsiteX1" fmla="*/ 372701 w 732607"/>
              <a:gd name="connsiteY1" fmla="*/ 0 h 1266696"/>
              <a:gd name="connsiteX2" fmla="*/ 732607 w 732607"/>
              <a:gd name="connsiteY2" fmla="*/ 633348 h 1266696"/>
              <a:gd name="connsiteX3" fmla="*/ 372701 w 732607"/>
              <a:gd name="connsiteY3" fmla="*/ 1266696 h 1266696"/>
              <a:gd name="connsiteX4" fmla="*/ 0 w 732607"/>
              <a:gd name="connsiteY4" fmla="*/ 1266696 h 1266696"/>
              <a:gd name="connsiteX0" fmla="*/ 43961 w 732607"/>
              <a:gd name="connsiteY0" fmla="*/ 8793 h 1266696"/>
              <a:gd name="connsiteX1" fmla="*/ 372701 w 732607"/>
              <a:gd name="connsiteY1" fmla="*/ 0 h 1266696"/>
              <a:gd name="connsiteX2" fmla="*/ 732607 w 732607"/>
              <a:gd name="connsiteY2" fmla="*/ 633348 h 1266696"/>
              <a:gd name="connsiteX3" fmla="*/ 372701 w 732607"/>
              <a:gd name="connsiteY3" fmla="*/ 1266696 h 1266696"/>
              <a:gd name="connsiteX4" fmla="*/ 0 w 732607"/>
              <a:gd name="connsiteY4" fmla="*/ 1266696 h 1266696"/>
              <a:gd name="connsiteX5" fmla="*/ 43961 w 732607"/>
              <a:gd name="connsiteY5" fmla="*/ 8793 h 1266696"/>
              <a:gd name="connsiteX0" fmla="*/ 8792 w 697438"/>
              <a:gd name="connsiteY0" fmla="*/ 8793 h 1266696"/>
              <a:gd name="connsiteX1" fmla="*/ 337532 w 697438"/>
              <a:gd name="connsiteY1" fmla="*/ 0 h 1266696"/>
              <a:gd name="connsiteX2" fmla="*/ 697438 w 697438"/>
              <a:gd name="connsiteY2" fmla="*/ 633348 h 1266696"/>
              <a:gd name="connsiteX3" fmla="*/ 337532 w 697438"/>
              <a:gd name="connsiteY3" fmla="*/ 1266696 h 1266696"/>
              <a:gd name="connsiteX4" fmla="*/ 0 w 697438"/>
              <a:gd name="connsiteY4" fmla="*/ 1266696 h 1266696"/>
              <a:gd name="connsiteX5" fmla="*/ 8792 w 697438"/>
              <a:gd name="connsiteY5" fmla="*/ 8793 h 1266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7438" h="1266696">
                <a:moveTo>
                  <a:pt x="8792" y="8793"/>
                </a:moveTo>
                <a:lnTo>
                  <a:pt x="337532" y="0"/>
                </a:lnTo>
                <a:lnTo>
                  <a:pt x="697438" y="633348"/>
                </a:lnTo>
                <a:lnTo>
                  <a:pt x="337532" y="1266696"/>
                </a:lnTo>
                <a:lnTo>
                  <a:pt x="0" y="1266696"/>
                </a:lnTo>
                <a:cubicBezTo>
                  <a:pt x="0" y="844464"/>
                  <a:pt x="8792" y="431025"/>
                  <a:pt x="8792" y="8793"/>
                </a:cubicBezTo>
                <a:close/>
              </a:path>
            </a:pathLst>
          </a:custGeom>
          <a:noFill/>
          <a:ln w="1905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dirty="0">
              <a:solidFill>
                <a:schemeClr val="accent6"/>
              </a:solidFill>
            </a:endParaRPr>
          </a:p>
        </p:txBody>
      </p:sp>
    </p:spTree>
    <p:extLst>
      <p:ext uri="{BB962C8B-B14F-4D97-AF65-F5344CB8AC3E}">
        <p14:creationId xmlns:p14="http://schemas.microsoft.com/office/powerpoint/2010/main" val="20986856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9"/>
        <p:cNvGrpSpPr/>
        <p:nvPr/>
      </p:nvGrpSpPr>
      <p:grpSpPr>
        <a:xfrm>
          <a:off x="0" y="0"/>
          <a:ext cx="0" cy="0"/>
          <a:chOff x="0" y="0"/>
          <a:chExt cx="0" cy="0"/>
        </a:xfrm>
      </p:grpSpPr>
      <p:sp>
        <p:nvSpPr>
          <p:cNvPr id="20" name="Google Shape;20;p3"/>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a:off x="3740500" y="1865638"/>
            <a:ext cx="5473200" cy="11364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2" name="Google Shape;22;p3"/>
          <p:cNvCxnSpPr/>
          <p:nvPr/>
        </p:nvCxnSpPr>
        <p:spPr>
          <a:xfrm>
            <a:off x="9042625" y="1877800"/>
            <a:ext cx="2400" cy="1112100"/>
          </a:xfrm>
          <a:prstGeom prst="straightConnector1">
            <a:avLst/>
          </a:prstGeom>
          <a:noFill/>
          <a:ln w="19050" cap="flat" cmpd="sng">
            <a:solidFill>
              <a:schemeClr val="lt1"/>
            </a:solidFill>
            <a:prstDash val="solid"/>
            <a:round/>
            <a:headEnd type="none" w="med" len="med"/>
            <a:tailEnd type="none" w="med" len="med"/>
          </a:ln>
        </p:spPr>
      </p:cxnSp>
      <p:sp>
        <p:nvSpPr>
          <p:cNvPr id="23" name="Google Shape;23;p3"/>
          <p:cNvSpPr txBox="1">
            <a:spLocks noGrp="1"/>
          </p:cNvSpPr>
          <p:nvPr>
            <p:ph type="title" hasCustomPrompt="1"/>
          </p:nvPr>
        </p:nvSpPr>
        <p:spPr>
          <a:xfrm>
            <a:off x="2052200" y="2001425"/>
            <a:ext cx="1663200" cy="93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0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4" name="Google Shape;24;p3"/>
          <p:cNvSpPr txBox="1">
            <a:spLocks noGrp="1"/>
          </p:cNvSpPr>
          <p:nvPr>
            <p:ph type="title" idx="2"/>
          </p:nvPr>
        </p:nvSpPr>
        <p:spPr>
          <a:xfrm>
            <a:off x="4454300" y="1753298"/>
            <a:ext cx="4321500" cy="1233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3600"/>
              <a:buFont typeface="Overpass"/>
              <a:buNone/>
              <a:defRPr sz="9600" b="1">
                <a:solidFill>
                  <a:schemeClr val="lt1"/>
                </a:solidFill>
              </a:defRPr>
            </a:lvl1pPr>
            <a:lvl2pPr lvl="1" rtl="0">
              <a:spcBef>
                <a:spcPts val="0"/>
              </a:spcBef>
              <a:spcAft>
                <a:spcPts val="0"/>
              </a:spcAft>
              <a:buClr>
                <a:schemeClr val="lt1"/>
              </a:buClr>
              <a:buSzPts val="2800"/>
              <a:buFont typeface="Overpass"/>
              <a:buNone/>
              <a:defRPr>
                <a:solidFill>
                  <a:schemeClr val="lt1"/>
                </a:solidFill>
                <a:latin typeface="Overpass"/>
                <a:ea typeface="Overpass"/>
                <a:cs typeface="Overpass"/>
                <a:sym typeface="Overpass"/>
              </a:defRPr>
            </a:lvl2pPr>
            <a:lvl3pPr lvl="2" rtl="0">
              <a:spcBef>
                <a:spcPts val="0"/>
              </a:spcBef>
              <a:spcAft>
                <a:spcPts val="0"/>
              </a:spcAft>
              <a:buClr>
                <a:schemeClr val="lt1"/>
              </a:buClr>
              <a:buSzPts val="2800"/>
              <a:buFont typeface="Overpass"/>
              <a:buNone/>
              <a:defRPr>
                <a:solidFill>
                  <a:schemeClr val="lt1"/>
                </a:solidFill>
                <a:latin typeface="Overpass"/>
                <a:ea typeface="Overpass"/>
                <a:cs typeface="Overpass"/>
                <a:sym typeface="Overpass"/>
              </a:defRPr>
            </a:lvl3pPr>
            <a:lvl4pPr lvl="3" rtl="0">
              <a:spcBef>
                <a:spcPts val="0"/>
              </a:spcBef>
              <a:spcAft>
                <a:spcPts val="0"/>
              </a:spcAft>
              <a:buClr>
                <a:schemeClr val="lt1"/>
              </a:buClr>
              <a:buSzPts val="2800"/>
              <a:buFont typeface="Overpass"/>
              <a:buNone/>
              <a:defRPr>
                <a:solidFill>
                  <a:schemeClr val="lt1"/>
                </a:solidFill>
                <a:latin typeface="Overpass"/>
                <a:ea typeface="Overpass"/>
                <a:cs typeface="Overpass"/>
                <a:sym typeface="Overpass"/>
              </a:defRPr>
            </a:lvl4pPr>
            <a:lvl5pPr lvl="4" rtl="0">
              <a:spcBef>
                <a:spcPts val="0"/>
              </a:spcBef>
              <a:spcAft>
                <a:spcPts val="0"/>
              </a:spcAft>
              <a:buClr>
                <a:schemeClr val="lt1"/>
              </a:buClr>
              <a:buSzPts val="2800"/>
              <a:buFont typeface="Overpass"/>
              <a:buNone/>
              <a:defRPr>
                <a:solidFill>
                  <a:schemeClr val="lt1"/>
                </a:solidFill>
                <a:latin typeface="Overpass"/>
                <a:ea typeface="Overpass"/>
                <a:cs typeface="Overpass"/>
                <a:sym typeface="Overpass"/>
              </a:defRPr>
            </a:lvl5pPr>
            <a:lvl6pPr lvl="5" rtl="0">
              <a:spcBef>
                <a:spcPts val="0"/>
              </a:spcBef>
              <a:spcAft>
                <a:spcPts val="0"/>
              </a:spcAft>
              <a:buClr>
                <a:schemeClr val="lt1"/>
              </a:buClr>
              <a:buSzPts val="2800"/>
              <a:buFont typeface="Overpass"/>
              <a:buNone/>
              <a:defRPr>
                <a:solidFill>
                  <a:schemeClr val="lt1"/>
                </a:solidFill>
                <a:latin typeface="Overpass"/>
                <a:ea typeface="Overpass"/>
                <a:cs typeface="Overpass"/>
                <a:sym typeface="Overpass"/>
              </a:defRPr>
            </a:lvl6pPr>
            <a:lvl7pPr lvl="6" rtl="0">
              <a:spcBef>
                <a:spcPts val="0"/>
              </a:spcBef>
              <a:spcAft>
                <a:spcPts val="0"/>
              </a:spcAft>
              <a:buClr>
                <a:schemeClr val="lt1"/>
              </a:buClr>
              <a:buSzPts val="2800"/>
              <a:buFont typeface="Overpass"/>
              <a:buNone/>
              <a:defRPr>
                <a:solidFill>
                  <a:schemeClr val="lt1"/>
                </a:solidFill>
                <a:latin typeface="Overpass"/>
                <a:ea typeface="Overpass"/>
                <a:cs typeface="Overpass"/>
                <a:sym typeface="Overpass"/>
              </a:defRPr>
            </a:lvl7pPr>
            <a:lvl8pPr lvl="7" rtl="0">
              <a:spcBef>
                <a:spcPts val="0"/>
              </a:spcBef>
              <a:spcAft>
                <a:spcPts val="0"/>
              </a:spcAft>
              <a:buClr>
                <a:schemeClr val="lt1"/>
              </a:buClr>
              <a:buSzPts val="2800"/>
              <a:buFont typeface="Overpass"/>
              <a:buNone/>
              <a:defRPr>
                <a:solidFill>
                  <a:schemeClr val="lt1"/>
                </a:solidFill>
                <a:latin typeface="Overpass"/>
                <a:ea typeface="Overpass"/>
                <a:cs typeface="Overpass"/>
                <a:sym typeface="Overpass"/>
              </a:defRPr>
            </a:lvl8pPr>
            <a:lvl9pPr lvl="8" rtl="0">
              <a:spcBef>
                <a:spcPts val="0"/>
              </a:spcBef>
              <a:spcAft>
                <a:spcPts val="0"/>
              </a:spcAft>
              <a:buClr>
                <a:schemeClr val="lt1"/>
              </a:buClr>
              <a:buSzPts val="2800"/>
              <a:buFont typeface="Overpass"/>
              <a:buNone/>
              <a:defRPr>
                <a:solidFill>
                  <a:schemeClr val="lt1"/>
                </a:solidFill>
                <a:latin typeface="Overpass"/>
                <a:ea typeface="Overpass"/>
                <a:cs typeface="Overpass"/>
                <a:sym typeface="Overpass"/>
              </a:defRPr>
            </a:lvl9pPr>
          </a:lstStyle>
          <a:p>
            <a:endParaRPr/>
          </a:p>
        </p:txBody>
      </p:sp>
      <p:sp>
        <p:nvSpPr>
          <p:cNvPr id="25" name="Google Shape;25;p3"/>
          <p:cNvSpPr txBox="1">
            <a:spLocks noGrp="1"/>
          </p:cNvSpPr>
          <p:nvPr>
            <p:ph type="subTitle" idx="1"/>
          </p:nvPr>
        </p:nvSpPr>
        <p:spPr>
          <a:xfrm>
            <a:off x="4468205" y="3131645"/>
            <a:ext cx="3834000" cy="6336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a:lvl2pPr>
            <a:lvl3pPr lvl="2" rtl="0">
              <a:lnSpc>
                <a:spcPct val="100000"/>
              </a:lnSpc>
              <a:spcBef>
                <a:spcPts val="0"/>
              </a:spcBef>
              <a:spcAft>
                <a:spcPts val="0"/>
              </a:spcAft>
              <a:buNone/>
              <a:defRPr/>
            </a:lvl3pPr>
            <a:lvl4pPr lvl="3" rtl="0">
              <a:lnSpc>
                <a:spcPct val="100000"/>
              </a:lnSpc>
              <a:spcBef>
                <a:spcPts val="0"/>
              </a:spcBef>
              <a:spcAft>
                <a:spcPts val="0"/>
              </a:spcAft>
              <a:buNone/>
              <a:defRPr/>
            </a:lvl4pPr>
            <a:lvl5pPr lvl="4" rtl="0">
              <a:lnSpc>
                <a:spcPct val="100000"/>
              </a:lnSpc>
              <a:spcBef>
                <a:spcPts val="0"/>
              </a:spcBef>
              <a:spcAft>
                <a:spcPts val="0"/>
              </a:spcAft>
              <a:buNone/>
              <a:defRPr/>
            </a:lvl5pPr>
            <a:lvl6pPr lvl="5" rtl="0">
              <a:lnSpc>
                <a:spcPct val="100000"/>
              </a:lnSpc>
              <a:spcBef>
                <a:spcPts val="0"/>
              </a:spcBef>
              <a:spcAft>
                <a:spcPts val="0"/>
              </a:spcAft>
              <a:buNone/>
              <a:defRPr/>
            </a:lvl6pPr>
            <a:lvl7pPr lvl="6" rtl="0">
              <a:lnSpc>
                <a:spcPct val="100000"/>
              </a:lnSpc>
              <a:spcBef>
                <a:spcPts val="0"/>
              </a:spcBef>
              <a:spcAft>
                <a:spcPts val="0"/>
              </a:spcAft>
              <a:buNone/>
              <a:defRPr/>
            </a:lvl7pPr>
            <a:lvl8pPr lvl="7" rtl="0">
              <a:lnSpc>
                <a:spcPct val="100000"/>
              </a:lnSpc>
              <a:spcBef>
                <a:spcPts val="0"/>
              </a:spcBef>
              <a:spcAft>
                <a:spcPts val="0"/>
              </a:spcAft>
              <a:buNone/>
              <a:defRPr/>
            </a:lvl8pPr>
            <a:lvl9pPr lvl="8" rtl="0">
              <a:lnSpc>
                <a:spcPct val="100000"/>
              </a:lnSpc>
              <a:spcBef>
                <a:spcPts val="0"/>
              </a:spcBef>
              <a:spcAft>
                <a:spcPts val="0"/>
              </a:spcAft>
              <a:buNone/>
              <a:defRPr/>
            </a:lvl9pPr>
          </a:lstStyle>
          <a:p>
            <a:endParaRPr/>
          </a:p>
        </p:txBody>
      </p:sp>
    </p:spTree>
    <p:extLst>
      <p:ext uri="{BB962C8B-B14F-4D97-AF65-F5344CB8AC3E}">
        <p14:creationId xmlns:p14="http://schemas.microsoft.com/office/powerpoint/2010/main" val="18196317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1"/>
        <p:cNvGrpSpPr/>
        <p:nvPr/>
      </p:nvGrpSpPr>
      <p:grpSpPr>
        <a:xfrm>
          <a:off x="0" y="0"/>
          <a:ext cx="0" cy="0"/>
          <a:chOff x="0" y="0"/>
          <a:chExt cx="0" cy="0"/>
        </a:xfrm>
      </p:grpSpPr>
      <p:sp>
        <p:nvSpPr>
          <p:cNvPr id="52" name="Google Shape;52;p9"/>
          <p:cNvSpPr/>
          <p:nvPr/>
        </p:nvSpPr>
        <p:spPr>
          <a:xfrm>
            <a:off x="-88225" y="840450"/>
            <a:ext cx="4198200" cy="11364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3" name="Google Shape;53;p9"/>
          <p:cNvCxnSpPr/>
          <p:nvPr/>
        </p:nvCxnSpPr>
        <p:spPr>
          <a:xfrm>
            <a:off x="103800" y="840825"/>
            <a:ext cx="0" cy="1136700"/>
          </a:xfrm>
          <a:prstGeom prst="straightConnector1">
            <a:avLst/>
          </a:prstGeom>
          <a:noFill/>
          <a:ln w="19050" cap="flat" cmpd="sng">
            <a:solidFill>
              <a:schemeClr val="dk2"/>
            </a:solidFill>
            <a:prstDash val="solid"/>
            <a:round/>
            <a:headEnd type="none" w="med" len="med"/>
            <a:tailEnd type="none" w="med" len="med"/>
          </a:ln>
        </p:spPr>
      </p:cxnSp>
      <p:sp>
        <p:nvSpPr>
          <p:cNvPr id="54" name="Google Shape;54;p9"/>
          <p:cNvSpPr txBox="1">
            <a:spLocks noGrp="1"/>
          </p:cNvSpPr>
          <p:nvPr>
            <p:ph type="subTitle" idx="1"/>
          </p:nvPr>
        </p:nvSpPr>
        <p:spPr>
          <a:xfrm>
            <a:off x="4572000" y="799950"/>
            <a:ext cx="3566700" cy="1176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a:solidFill>
                  <a:schemeClr val="dk1"/>
                </a:solidFill>
                <a:latin typeface="Overpass Light"/>
                <a:ea typeface="Overpass Light"/>
                <a:cs typeface="Overpass Light"/>
                <a:sym typeface="Overpass Light"/>
              </a:defRPr>
            </a:lvl1pPr>
            <a:lvl2pPr lvl="1" rtl="0">
              <a:lnSpc>
                <a:spcPct val="100000"/>
              </a:lnSpc>
              <a:spcBef>
                <a:spcPts val="0"/>
              </a:spcBef>
              <a:spcAft>
                <a:spcPts val="0"/>
              </a:spcAft>
              <a:buNone/>
              <a:defRPr>
                <a:solidFill>
                  <a:schemeClr val="dk1"/>
                </a:solidFill>
                <a:latin typeface="Overpass Light"/>
                <a:ea typeface="Overpass Light"/>
                <a:cs typeface="Overpass Light"/>
                <a:sym typeface="Overpass Light"/>
              </a:defRPr>
            </a:lvl2pPr>
            <a:lvl3pPr lvl="2" rtl="0">
              <a:lnSpc>
                <a:spcPct val="100000"/>
              </a:lnSpc>
              <a:spcBef>
                <a:spcPts val="0"/>
              </a:spcBef>
              <a:spcAft>
                <a:spcPts val="0"/>
              </a:spcAft>
              <a:buNone/>
              <a:defRPr>
                <a:solidFill>
                  <a:schemeClr val="dk1"/>
                </a:solidFill>
                <a:latin typeface="Overpass Light"/>
                <a:ea typeface="Overpass Light"/>
                <a:cs typeface="Overpass Light"/>
                <a:sym typeface="Overpass Light"/>
              </a:defRPr>
            </a:lvl3pPr>
            <a:lvl4pPr lvl="3" rtl="0">
              <a:lnSpc>
                <a:spcPct val="100000"/>
              </a:lnSpc>
              <a:spcBef>
                <a:spcPts val="0"/>
              </a:spcBef>
              <a:spcAft>
                <a:spcPts val="0"/>
              </a:spcAft>
              <a:buNone/>
              <a:defRPr>
                <a:solidFill>
                  <a:schemeClr val="dk1"/>
                </a:solidFill>
                <a:latin typeface="Overpass Light"/>
                <a:ea typeface="Overpass Light"/>
                <a:cs typeface="Overpass Light"/>
                <a:sym typeface="Overpass Light"/>
              </a:defRPr>
            </a:lvl4pPr>
            <a:lvl5pPr lvl="4" rtl="0">
              <a:lnSpc>
                <a:spcPct val="100000"/>
              </a:lnSpc>
              <a:spcBef>
                <a:spcPts val="0"/>
              </a:spcBef>
              <a:spcAft>
                <a:spcPts val="0"/>
              </a:spcAft>
              <a:buNone/>
              <a:defRPr>
                <a:solidFill>
                  <a:schemeClr val="dk1"/>
                </a:solidFill>
                <a:latin typeface="Overpass Light"/>
                <a:ea typeface="Overpass Light"/>
                <a:cs typeface="Overpass Light"/>
                <a:sym typeface="Overpass Light"/>
              </a:defRPr>
            </a:lvl5pPr>
            <a:lvl6pPr lvl="5" rtl="0">
              <a:lnSpc>
                <a:spcPct val="100000"/>
              </a:lnSpc>
              <a:spcBef>
                <a:spcPts val="0"/>
              </a:spcBef>
              <a:spcAft>
                <a:spcPts val="0"/>
              </a:spcAft>
              <a:buNone/>
              <a:defRPr>
                <a:solidFill>
                  <a:schemeClr val="dk1"/>
                </a:solidFill>
                <a:latin typeface="Overpass Light"/>
                <a:ea typeface="Overpass Light"/>
                <a:cs typeface="Overpass Light"/>
                <a:sym typeface="Overpass Light"/>
              </a:defRPr>
            </a:lvl6pPr>
            <a:lvl7pPr lvl="6" rtl="0">
              <a:lnSpc>
                <a:spcPct val="100000"/>
              </a:lnSpc>
              <a:spcBef>
                <a:spcPts val="0"/>
              </a:spcBef>
              <a:spcAft>
                <a:spcPts val="0"/>
              </a:spcAft>
              <a:buNone/>
              <a:defRPr>
                <a:solidFill>
                  <a:schemeClr val="dk1"/>
                </a:solidFill>
                <a:latin typeface="Overpass Light"/>
                <a:ea typeface="Overpass Light"/>
                <a:cs typeface="Overpass Light"/>
                <a:sym typeface="Overpass Light"/>
              </a:defRPr>
            </a:lvl7pPr>
            <a:lvl8pPr lvl="7" rtl="0">
              <a:lnSpc>
                <a:spcPct val="100000"/>
              </a:lnSpc>
              <a:spcBef>
                <a:spcPts val="0"/>
              </a:spcBef>
              <a:spcAft>
                <a:spcPts val="0"/>
              </a:spcAft>
              <a:buNone/>
              <a:defRPr>
                <a:solidFill>
                  <a:schemeClr val="dk1"/>
                </a:solidFill>
                <a:latin typeface="Overpass Light"/>
                <a:ea typeface="Overpass Light"/>
                <a:cs typeface="Overpass Light"/>
                <a:sym typeface="Overpass Light"/>
              </a:defRPr>
            </a:lvl8pPr>
            <a:lvl9pPr lvl="8" rtl="0">
              <a:lnSpc>
                <a:spcPct val="100000"/>
              </a:lnSpc>
              <a:spcBef>
                <a:spcPts val="0"/>
              </a:spcBef>
              <a:spcAft>
                <a:spcPts val="0"/>
              </a:spcAft>
              <a:buNone/>
              <a:defRPr>
                <a:solidFill>
                  <a:schemeClr val="dk1"/>
                </a:solidFill>
                <a:latin typeface="Overpass Light"/>
                <a:ea typeface="Overpass Light"/>
                <a:cs typeface="Overpass Light"/>
                <a:sym typeface="Overpass Light"/>
              </a:defRPr>
            </a:lvl9pPr>
          </a:lstStyle>
          <a:p>
            <a:endParaRPr/>
          </a:p>
        </p:txBody>
      </p:sp>
      <p:sp>
        <p:nvSpPr>
          <p:cNvPr id="55" name="Google Shape;55;p9"/>
          <p:cNvSpPr txBox="1">
            <a:spLocks noGrp="1"/>
          </p:cNvSpPr>
          <p:nvPr>
            <p:ph type="title"/>
          </p:nvPr>
        </p:nvSpPr>
        <p:spPr>
          <a:xfrm>
            <a:off x="713225" y="1041931"/>
            <a:ext cx="383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4300"/>
              <a:buNone/>
              <a:defRPr sz="3500">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6" name="Google Shape;56;p9"/>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09469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six columns 2">
  <p:cSld name="Title and six columns 2">
    <p:bg>
      <p:bgPr>
        <a:solidFill>
          <a:schemeClr val="dk1"/>
        </a:solidFill>
        <a:effectLst/>
      </p:bgPr>
    </p:bg>
    <p:spTree>
      <p:nvGrpSpPr>
        <p:cNvPr id="1" name="Shape 259"/>
        <p:cNvGrpSpPr/>
        <p:nvPr/>
      </p:nvGrpSpPr>
      <p:grpSpPr>
        <a:xfrm>
          <a:off x="0" y="0"/>
          <a:ext cx="0" cy="0"/>
          <a:chOff x="0" y="0"/>
          <a:chExt cx="0" cy="0"/>
        </a:xfrm>
      </p:grpSpPr>
      <p:sp>
        <p:nvSpPr>
          <p:cNvPr id="260" name="Google Shape;260;p44"/>
          <p:cNvSpPr txBox="1">
            <a:spLocks noGrp="1"/>
          </p:cNvSpPr>
          <p:nvPr>
            <p:ph type="title"/>
          </p:nvPr>
        </p:nvSpPr>
        <p:spPr>
          <a:xfrm>
            <a:off x="2397750" y="323575"/>
            <a:ext cx="6076500" cy="734700"/>
          </a:xfrm>
          <a:prstGeom prst="rect">
            <a:avLst/>
          </a:prstGeom>
        </p:spPr>
        <p:txBody>
          <a:bodyPr spcFirstLastPara="1" wrap="square" lIns="91425" tIns="91425" rIns="91425" bIns="91425" anchor="t" anchorCtr="0">
            <a:noAutofit/>
          </a:bodyPr>
          <a:lstStyle>
            <a:lvl1pPr lvl="0" rtl="0">
              <a:spcBef>
                <a:spcPts val="0"/>
              </a:spcBef>
              <a:spcAft>
                <a:spcPts val="0"/>
              </a:spcAft>
              <a:buSzPts val="4300"/>
              <a:buNone/>
              <a:defRPr>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61" name="Google Shape;261;p44"/>
          <p:cNvSpPr txBox="1">
            <a:spLocks noGrp="1"/>
          </p:cNvSpPr>
          <p:nvPr>
            <p:ph type="subTitle" idx="1"/>
          </p:nvPr>
        </p:nvSpPr>
        <p:spPr>
          <a:xfrm>
            <a:off x="3201193" y="1571422"/>
            <a:ext cx="1874400" cy="278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a:solidFill>
                  <a:schemeClr val="lt1"/>
                </a:solidFill>
                <a:latin typeface="Bebas Neue"/>
                <a:ea typeface="Bebas Neue"/>
                <a:cs typeface="Bebas Neue"/>
                <a:sym typeface="Bebas Neue"/>
              </a:defRPr>
            </a:lvl2pPr>
            <a:lvl3pPr lvl="2" rtl="0">
              <a:lnSpc>
                <a:spcPct val="100000"/>
              </a:lnSpc>
              <a:spcBef>
                <a:spcPts val="0"/>
              </a:spcBef>
              <a:spcAft>
                <a:spcPts val="0"/>
              </a:spcAft>
              <a:buNone/>
              <a:defRPr>
                <a:solidFill>
                  <a:schemeClr val="lt1"/>
                </a:solidFill>
                <a:latin typeface="Bebas Neue"/>
                <a:ea typeface="Bebas Neue"/>
                <a:cs typeface="Bebas Neue"/>
                <a:sym typeface="Bebas Neue"/>
              </a:defRPr>
            </a:lvl3pPr>
            <a:lvl4pPr lvl="3" rtl="0">
              <a:lnSpc>
                <a:spcPct val="100000"/>
              </a:lnSpc>
              <a:spcBef>
                <a:spcPts val="0"/>
              </a:spcBef>
              <a:spcAft>
                <a:spcPts val="0"/>
              </a:spcAft>
              <a:buNone/>
              <a:defRPr>
                <a:solidFill>
                  <a:schemeClr val="lt1"/>
                </a:solidFill>
                <a:latin typeface="Bebas Neue"/>
                <a:ea typeface="Bebas Neue"/>
                <a:cs typeface="Bebas Neue"/>
                <a:sym typeface="Bebas Neue"/>
              </a:defRPr>
            </a:lvl4pPr>
            <a:lvl5pPr lvl="4" rtl="0">
              <a:lnSpc>
                <a:spcPct val="100000"/>
              </a:lnSpc>
              <a:spcBef>
                <a:spcPts val="0"/>
              </a:spcBef>
              <a:spcAft>
                <a:spcPts val="0"/>
              </a:spcAft>
              <a:buNone/>
              <a:defRPr>
                <a:solidFill>
                  <a:schemeClr val="lt1"/>
                </a:solidFill>
                <a:latin typeface="Bebas Neue"/>
                <a:ea typeface="Bebas Neue"/>
                <a:cs typeface="Bebas Neue"/>
                <a:sym typeface="Bebas Neue"/>
              </a:defRPr>
            </a:lvl5pPr>
            <a:lvl6pPr lvl="5" rtl="0">
              <a:lnSpc>
                <a:spcPct val="100000"/>
              </a:lnSpc>
              <a:spcBef>
                <a:spcPts val="0"/>
              </a:spcBef>
              <a:spcAft>
                <a:spcPts val="0"/>
              </a:spcAft>
              <a:buNone/>
              <a:defRPr>
                <a:solidFill>
                  <a:schemeClr val="lt1"/>
                </a:solidFill>
                <a:latin typeface="Bebas Neue"/>
                <a:ea typeface="Bebas Neue"/>
                <a:cs typeface="Bebas Neue"/>
                <a:sym typeface="Bebas Neue"/>
              </a:defRPr>
            </a:lvl6pPr>
            <a:lvl7pPr lvl="6" rtl="0">
              <a:lnSpc>
                <a:spcPct val="100000"/>
              </a:lnSpc>
              <a:spcBef>
                <a:spcPts val="0"/>
              </a:spcBef>
              <a:spcAft>
                <a:spcPts val="0"/>
              </a:spcAft>
              <a:buNone/>
              <a:defRPr>
                <a:solidFill>
                  <a:schemeClr val="lt1"/>
                </a:solidFill>
                <a:latin typeface="Bebas Neue"/>
                <a:ea typeface="Bebas Neue"/>
                <a:cs typeface="Bebas Neue"/>
                <a:sym typeface="Bebas Neue"/>
              </a:defRPr>
            </a:lvl7pPr>
            <a:lvl8pPr lvl="7" rtl="0">
              <a:lnSpc>
                <a:spcPct val="100000"/>
              </a:lnSpc>
              <a:spcBef>
                <a:spcPts val="0"/>
              </a:spcBef>
              <a:spcAft>
                <a:spcPts val="0"/>
              </a:spcAft>
              <a:buNone/>
              <a:defRPr>
                <a:solidFill>
                  <a:schemeClr val="lt1"/>
                </a:solidFill>
                <a:latin typeface="Bebas Neue"/>
                <a:ea typeface="Bebas Neue"/>
                <a:cs typeface="Bebas Neue"/>
                <a:sym typeface="Bebas Neue"/>
              </a:defRPr>
            </a:lvl8pPr>
            <a:lvl9pPr lvl="8" rtl="0">
              <a:lnSpc>
                <a:spcPct val="100000"/>
              </a:lnSpc>
              <a:spcBef>
                <a:spcPts val="0"/>
              </a:spcBef>
              <a:spcAft>
                <a:spcPts val="0"/>
              </a:spcAft>
              <a:buNone/>
              <a:defRPr>
                <a:solidFill>
                  <a:schemeClr val="lt1"/>
                </a:solidFill>
                <a:latin typeface="Bebas Neue"/>
                <a:ea typeface="Bebas Neue"/>
                <a:cs typeface="Bebas Neue"/>
                <a:sym typeface="Bebas Neue"/>
              </a:defRPr>
            </a:lvl9pPr>
          </a:lstStyle>
          <a:p>
            <a:endParaRPr/>
          </a:p>
        </p:txBody>
      </p:sp>
      <p:sp>
        <p:nvSpPr>
          <p:cNvPr id="262" name="Google Shape;262;p44"/>
          <p:cNvSpPr txBox="1">
            <a:spLocks noGrp="1"/>
          </p:cNvSpPr>
          <p:nvPr>
            <p:ph type="subTitle" idx="2"/>
          </p:nvPr>
        </p:nvSpPr>
        <p:spPr>
          <a:xfrm>
            <a:off x="3201193" y="1853765"/>
            <a:ext cx="2121900" cy="472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263" name="Google Shape;263;p44"/>
          <p:cNvSpPr txBox="1">
            <a:spLocks noGrp="1"/>
          </p:cNvSpPr>
          <p:nvPr>
            <p:ph type="subTitle" idx="3"/>
          </p:nvPr>
        </p:nvSpPr>
        <p:spPr>
          <a:xfrm>
            <a:off x="6341184" y="1566622"/>
            <a:ext cx="1874400" cy="287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a:solidFill>
                  <a:schemeClr val="lt1"/>
                </a:solidFill>
                <a:latin typeface="Bebas Neue"/>
                <a:ea typeface="Bebas Neue"/>
                <a:cs typeface="Bebas Neue"/>
                <a:sym typeface="Bebas Neue"/>
              </a:defRPr>
            </a:lvl2pPr>
            <a:lvl3pPr lvl="2" rtl="0">
              <a:lnSpc>
                <a:spcPct val="100000"/>
              </a:lnSpc>
              <a:spcBef>
                <a:spcPts val="0"/>
              </a:spcBef>
              <a:spcAft>
                <a:spcPts val="0"/>
              </a:spcAft>
              <a:buNone/>
              <a:defRPr>
                <a:solidFill>
                  <a:schemeClr val="lt1"/>
                </a:solidFill>
                <a:latin typeface="Bebas Neue"/>
                <a:ea typeface="Bebas Neue"/>
                <a:cs typeface="Bebas Neue"/>
                <a:sym typeface="Bebas Neue"/>
              </a:defRPr>
            </a:lvl3pPr>
            <a:lvl4pPr lvl="3" rtl="0">
              <a:lnSpc>
                <a:spcPct val="100000"/>
              </a:lnSpc>
              <a:spcBef>
                <a:spcPts val="0"/>
              </a:spcBef>
              <a:spcAft>
                <a:spcPts val="0"/>
              </a:spcAft>
              <a:buNone/>
              <a:defRPr>
                <a:solidFill>
                  <a:schemeClr val="lt1"/>
                </a:solidFill>
                <a:latin typeface="Bebas Neue"/>
                <a:ea typeface="Bebas Neue"/>
                <a:cs typeface="Bebas Neue"/>
                <a:sym typeface="Bebas Neue"/>
              </a:defRPr>
            </a:lvl4pPr>
            <a:lvl5pPr lvl="4" rtl="0">
              <a:lnSpc>
                <a:spcPct val="100000"/>
              </a:lnSpc>
              <a:spcBef>
                <a:spcPts val="0"/>
              </a:spcBef>
              <a:spcAft>
                <a:spcPts val="0"/>
              </a:spcAft>
              <a:buNone/>
              <a:defRPr>
                <a:solidFill>
                  <a:schemeClr val="lt1"/>
                </a:solidFill>
                <a:latin typeface="Bebas Neue"/>
                <a:ea typeface="Bebas Neue"/>
                <a:cs typeface="Bebas Neue"/>
                <a:sym typeface="Bebas Neue"/>
              </a:defRPr>
            </a:lvl5pPr>
            <a:lvl6pPr lvl="5" rtl="0">
              <a:lnSpc>
                <a:spcPct val="100000"/>
              </a:lnSpc>
              <a:spcBef>
                <a:spcPts val="0"/>
              </a:spcBef>
              <a:spcAft>
                <a:spcPts val="0"/>
              </a:spcAft>
              <a:buNone/>
              <a:defRPr>
                <a:solidFill>
                  <a:schemeClr val="lt1"/>
                </a:solidFill>
                <a:latin typeface="Bebas Neue"/>
                <a:ea typeface="Bebas Neue"/>
                <a:cs typeface="Bebas Neue"/>
                <a:sym typeface="Bebas Neue"/>
              </a:defRPr>
            </a:lvl6pPr>
            <a:lvl7pPr lvl="6" rtl="0">
              <a:lnSpc>
                <a:spcPct val="100000"/>
              </a:lnSpc>
              <a:spcBef>
                <a:spcPts val="0"/>
              </a:spcBef>
              <a:spcAft>
                <a:spcPts val="0"/>
              </a:spcAft>
              <a:buNone/>
              <a:defRPr>
                <a:solidFill>
                  <a:schemeClr val="lt1"/>
                </a:solidFill>
                <a:latin typeface="Bebas Neue"/>
                <a:ea typeface="Bebas Neue"/>
                <a:cs typeface="Bebas Neue"/>
                <a:sym typeface="Bebas Neue"/>
              </a:defRPr>
            </a:lvl7pPr>
            <a:lvl8pPr lvl="7" rtl="0">
              <a:lnSpc>
                <a:spcPct val="100000"/>
              </a:lnSpc>
              <a:spcBef>
                <a:spcPts val="0"/>
              </a:spcBef>
              <a:spcAft>
                <a:spcPts val="0"/>
              </a:spcAft>
              <a:buNone/>
              <a:defRPr>
                <a:solidFill>
                  <a:schemeClr val="lt1"/>
                </a:solidFill>
                <a:latin typeface="Bebas Neue"/>
                <a:ea typeface="Bebas Neue"/>
                <a:cs typeface="Bebas Neue"/>
                <a:sym typeface="Bebas Neue"/>
              </a:defRPr>
            </a:lvl8pPr>
            <a:lvl9pPr lvl="8" rtl="0">
              <a:lnSpc>
                <a:spcPct val="100000"/>
              </a:lnSpc>
              <a:spcBef>
                <a:spcPts val="0"/>
              </a:spcBef>
              <a:spcAft>
                <a:spcPts val="0"/>
              </a:spcAft>
              <a:buNone/>
              <a:defRPr>
                <a:solidFill>
                  <a:schemeClr val="lt1"/>
                </a:solidFill>
                <a:latin typeface="Bebas Neue"/>
                <a:ea typeface="Bebas Neue"/>
                <a:cs typeface="Bebas Neue"/>
                <a:sym typeface="Bebas Neue"/>
              </a:defRPr>
            </a:lvl9pPr>
          </a:lstStyle>
          <a:p>
            <a:endParaRPr/>
          </a:p>
        </p:txBody>
      </p:sp>
      <p:sp>
        <p:nvSpPr>
          <p:cNvPr id="264" name="Google Shape;264;p44"/>
          <p:cNvSpPr txBox="1">
            <a:spLocks noGrp="1"/>
          </p:cNvSpPr>
          <p:nvPr>
            <p:ph type="subTitle" idx="4"/>
          </p:nvPr>
        </p:nvSpPr>
        <p:spPr>
          <a:xfrm>
            <a:off x="6341184" y="1853765"/>
            <a:ext cx="2121300" cy="475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265" name="Google Shape;265;p44"/>
          <p:cNvSpPr txBox="1">
            <a:spLocks noGrp="1"/>
          </p:cNvSpPr>
          <p:nvPr>
            <p:ph type="subTitle" idx="5"/>
          </p:nvPr>
        </p:nvSpPr>
        <p:spPr>
          <a:xfrm>
            <a:off x="6341184" y="2665518"/>
            <a:ext cx="1871700" cy="287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a:solidFill>
                  <a:schemeClr val="lt1"/>
                </a:solidFill>
                <a:latin typeface="Bebas Neue"/>
                <a:ea typeface="Bebas Neue"/>
                <a:cs typeface="Bebas Neue"/>
                <a:sym typeface="Bebas Neue"/>
              </a:defRPr>
            </a:lvl2pPr>
            <a:lvl3pPr lvl="2" rtl="0">
              <a:lnSpc>
                <a:spcPct val="100000"/>
              </a:lnSpc>
              <a:spcBef>
                <a:spcPts val="0"/>
              </a:spcBef>
              <a:spcAft>
                <a:spcPts val="0"/>
              </a:spcAft>
              <a:buNone/>
              <a:defRPr>
                <a:solidFill>
                  <a:schemeClr val="lt1"/>
                </a:solidFill>
                <a:latin typeface="Bebas Neue"/>
                <a:ea typeface="Bebas Neue"/>
                <a:cs typeface="Bebas Neue"/>
                <a:sym typeface="Bebas Neue"/>
              </a:defRPr>
            </a:lvl3pPr>
            <a:lvl4pPr lvl="3" rtl="0">
              <a:lnSpc>
                <a:spcPct val="100000"/>
              </a:lnSpc>
              <a:spcBef>
                <a:spcPts val="0"/>
              </a:spcBef>
              <a:spcAft>
                <a:spcPts val="0"/>
              </a:spcAft>
              <a:buNone/>
              <a:defRPr>
                <a:solidFill>
                  <a:schemeClr val="lt1"/>
                </a:solidFill>
                <a:latin typeface="Bebas Neue"/>
                <a:ea typeface="Bebas Neue"/>
                <a:cs typeface="Bebas Neue"/>
                <a:sym typeface="Bebas Neue"/>
              </a:defRPr>
            </a:lvl4pPr>
            <a:lvl5pPr lvl="4" rtl="0">
              <a:lnSpc>
                <a:spcPct val="100000"/>
              </a:lnSpc>
              <a:spcBef>
                <a:spcPts val="0"/>
              </a:spcBef>
              <a:spcAft>
                <a:spcPts val="0"/>
              </a:spcAft>
              <a:buNone/>
              <a:defRPr>
                <a:solidFill>
                  <a:schemeClr val="lt1"/>
                </a:solidFill>
                <a:latin typeface="Bebas Neue"/>
                <a:ea typeface="Bebas Neue"/>
                <a:cs typeface="Bebas Neue"/>
                <a:sym typeface="Bebas Neue"/>
              </a:defRPr>
            </a:lvl5pPr>
            <a:lvl6pPr lvl="5" rtl="0">
              <a:lnSpc>
                <a:spcPct val="100000"/>
              </a:lnSpc>
              <a:spcBef>
                <a:spcPts val="0"/>
              </a:spcBef>
              <a:spcAft>
                <a:spcPts val="0"/>
              </a:spcAft>
              <a:buNone/>
              <a:defRPr>
                <a:solidFill>
                  <a:schemeClr val="lt1"/>
                </a:solidFill>
                <a:latin typeface="Bebas Neue"/>
                <a:ea typeface="Bebas Neue"/>
                <a:cs typeface="Bebas Neue"/>
                <a:sym typeface="Bebas Neue"/>
              </a:defRPr>
            </a:lvl6pPr>
            <a:lvl7pPr lvl="6" rtl="0">
              <a:lnSpc>
                <a:spcPct val="100000"/>
              </a:lnSpc>
              <a:spcBef>
                <a:spcPts val="0"/>
              </a:spcBef>
              <a:spcAft>
                <a:spcPts val="0"/>
              </a:spcAft>
              <a:buNone/>
              <a:defRPr>
                <a:solidFill>
                  <a:schemeClr val="lt1"/>
                </a:solidFill>
                <a:latin typeface="Bebas Neue"/>
                <a:ea typeface="Bebas Neue"/>
                <a:cs typeface="Bebas Neue"/>
                <a:sym typeface="Bebas Neue"/>
              </a:defRPr>
            </a:lvl7pPr>
            <a:lvl8pPr lvl="7" rtl="0">
              <a:lnSpc>
                <a:spcPct val="100000"/>
              </a:lnSpc>
              <a:spcBef>
                <a:spcPts val="0"/>
              </a:spcBef>
              <a:spcAft>
                <a:spcPts val="0"/>
              </a:spcAft>
              <a:buNone/>
              <a:defRPr>
                <a:solidFill>
                  <a:schemeClr val="lt1"/>
                </a:solidFill>
                <a:latin typeface="Bebas Neue"/>
                <a:ea typeface="Bebas Neue"/>
                <a:cs typeface="Bebas Neue"/>
                <a:sym typeface="Bebas Neue"/>
              </a:defRPr>
            </a:lvl8pPr>
            <a:lvl9pPr lvl="8" rtl="0">
              <a:lnSpc>
                <a:spcPct val="100000"/>
              </a:lnSpc>
              <a:spcBef>
                <a:spcPts val="0"/>
              </a:spcBef>
              <a:spcAft>
                <a:spcPts val="0"/>
              </a:spcAft>
              <a:buNone/>
              <a:defRPr>
                <a:solidFill>
                  <a:schemeClr val="lt1"/>
                </a:solidFill>
                <a:latin typeface="Bebas Neue"/>
                <a:ea typeface="Bebas Neue"/>
                <a:cs typeface="Bebas Neue"/>
                <a:sym typeface="Bebas Neue"/>
              </a:defRPr>
            </a:lvl9pPr>
          </a:lstStyle>
          <a:p>
            <a:endParaRPr/>
          </a:p>
        </p:txBody>
      </p:sp>
      <p:sp>
        <p:nvSpPr>
          <p:cNvPr id="266" name="Google Shape;266;p44"/>
          <p:cNvSpPr txBox="1">
            <a:spLocks noGrp="1"/>
          </p:cNvSpPr>
          <p:nvPr>
            <p:ph type="subTitle" idx="6"/>
          </p:nvPr>
        </p:nvSpPr>
        <p:spPr>
          <a:xfrm>
            <a:off x="6341184" y="2952661"/>
            <a:ext cx="2222100" cy="472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267" name="Google Shape;267;p44"/>
          <p:cNvSpPr txBox="1">
            <a:spLocks noGrp="1"/>
          </p:cNvSpPr>
          <p:nvPr>
            <p:ph type="subTitle" idx="7"/>
          </p:nvPr>
        </p:nvSpPr>
        <p:spPr>
          <a:xfrm>
            <a:off x="3201193" y="2670711"/>
            <a:ext cx="1874400" cy="283500"/>
          </a:xfrm>
          <a:prstGeom prst="rect">
            <a:avLst/>
          </a:prstGeom>
        </p:spPr>
        <p:txBody>
          <a:bodyPr spcFirstLastPara="1" wrap="square" lIns="91425" tIns="91425" rIns="91425" bIns="91425" anchor="ctr" anchorCtr="0">
            <a:noAutofit/>
          </a:bodyPr>
          <a:lstStyle>
            <a:lvl1pPr lvl="0" rtl="0">
              <a:spcBef>
                <a:spcPts val="0"/>
              </a:spcBef>
              <a:spcAft>
                <a:spcPts val="0"/>
              </a:spcAft>
              <a:buNone/>
              <a:defRPr b="1">
                <a:solidFill>
                  <a:schemeClr val="lt1"/>
                </a:solidFill>
                <a:latin typeface="Bebas Neue"/>
                <a:ea typeface="Bebas Neue"/>
                <a:cs typeface="Bebas Neue"/>
                <a:sym typeface="Bebas Neue"/>
              </a:defRPr>
            </a:lvl1pPr>
            <a:lvl2pPr lvl="1" rtl="0">
              <a:spcBef>
                <a:spcPts val="0"/>
              </a:spcBef>
              <a:spcAft>
                <a:spcPts val="0"/>
              </a:spcAft>
              <a:buNone/>
              <a:defRPr>
                <a:solidFill>
                  <a:schemeClr val="lt1"/>
                </a:solidFill>
                <a:latin typeface="Bebas Neue"/>
                <a:ea typeface="Bebas Neue"/>
                <a:cs typeface="Bebas Neue"/>
                <a:sym typeface="Bebas Neue"/>
              </a:defRPr>
            </a:lvl2pPr>
            <a:lvl3pPr lvl="2" rtl="0">
              <a:spcBef>
                <a:spcPts val="0"/>
              </a:spcBef>
              <a:spcAft>
                <a:spcPts val="0"/>
              </a:spcAft>
              <a:buNone/>
              <a:defRPr>
                <a:solidFill>
                  <a:schemeClr val="lt1"/>
                </a:solidFill>
                <a:latin typeface="Bebas Neue"/>
                <a:ea typeface="Bebas Neue"/>
                <a:cs typeface="Bebas Neue"/>
                <a:sym typeface="Bebas Neue"/>
              </a:defRPr>
            </a:lvl3pPr>
            <a:lvl4pPr lvl="3" rtl="0">
              <a:spcBef>
                <a:spcPts val="0"/>
              </a:spcBef>
              <a:spcAft>
                <a:spcPts val="0"/>
              </a:spcAft>
              <a:buNone/>
              <a:defRPr>
                <a:solidFill>
                  <a:schemeClr val="lt1"/>
                </a:solidFill>
                <a:latin typeface="Bebas Neue"/>
                <a:ea typeface="Bebas Neue"/>
                <a:cs typeface="Bebas Neue"/>
                <a:sym typeface="Bebas Neue"/>
              </a:defRPr>
            </a:lvl4pPr>
            <a:lvl5pPr lvl="4" rtl="0">
              <a:spcBef>
                <a:spcPts val="0"/>
              </a:spcBef>
              <a:spcAft>
                <a:spcPts val="0"/>
              </a:spcAft>
              <a:buNone/>
              <a:defRPr>
                <a:solidFill>
                  <a:schemeClr val="lt1"/>
                </a:solidFill>
                <a:latin typeface="Bebas Neue"/>
                <a:ea typeface="Bebas Neue"/>
                <a:cs typeface="Bebas Neue"/>
                <a:sym typeface="Bebas Neue"/>
              </a:defRPr>
            </a:lvl5pPr>
            <a:lvl6pPr lvl="5" rtl="0">
              <a:spcBef>
                <a:spcPts val="0"/>
              </a:spcBef>
              <a:spcAft>
                <a:spcPts val="0"/>
              </a:spcAft>
              <a:buNone/>
              <a:defRPr>
                <a:solidFill>
                  <a:schemeClr val="lt1"/>
                </a:solidFill>
                <a:latin typeface="Bebas Neue"/>
                <a:ea typeface="Bebas Neue"/>
                <a:cs typeface="Bebas Neue"/>
                <a:sym typeface="Bebas Neue"/>
              </a:defRPr>
            </a:lvl6pPr>
            <a:lvl7pPr lvl="6" rtl="0">
              <a:spcBef>
                <a:spcPts val="0"/>
              </a:spcBef>
              <a:spcAft>
                <a:spcPts val="0"/>
              </a:spcAft>
              <a:buNone/>
              <a:defRPr>
                <a:solidFill>
                  <a:schemeClr val="lt1"/>
                </a:solidFill>
                <a:latin typeface="Bebas Neue"/>
                <a:ea typeface="Bebas Neue"/>
                <a:cs typeface="Bebas Neue"/>
                <a:sym typeface="Bebas Neue"/>
              </a:defRPr>
            </a:lvl7pPr>
            <a:lvl8pPr lvl="7" rtl="0">
              <a:spcBef>
                <a:spcPts val="0"/>
              </a:spcBef>
              <a:spcAft>
                <a:spcPts val="0"/>
              </a:spcAft>
              <a:buNone/>
              <a:defRPr>
                <a:solidFill>
                  <a:schemeClr val="lt1"/>
                </a:solidFill>
                <a:latin typeface="Bebas Neue"/>
                <a:ea typeface="Bebas Neue"/>
                <a:cs typeface="Bebas Neue"/>
                <a:sym typeface="Bebas Neue"/>
              </a:defRPr>
            </a:lvl8pPr>
            <a:lvl9pPr lvl="8" rtl="0">
              <a:spcBef>
                <a:spcPts val="0"/>
              </a:spcBef>
              <a:spcAft>
                <a:spcPts val="0"/>
              </a:spcAft>
              <a:buNone/>
              <a:defRPr>
                <a:solidFill>
                  <a:schemeClr val="lt1"/>
                </a:solidFill>
                <a:latin typeface="Bebas Neue"/>
                <a:ea typeface="Bebas Neue"/>
                <a:cs typeface="Bebas Neue"/>
                <a:sym typeface="Bebas Neue"/>
              </a:defRPr>
            </a:lvl9pPr>
          </a:lstStyle>
          <a:p>
            <a:endParaRPr/>
          </a:p>
        </p:txBody>
      </p:sp>
      <p:sp>
        <p:nvSpPr>
          <p:cNvPr id="268" name="Google Shape;268;p44"/>
          <p:cNvSpPr txBox="1">
            <a:spLocks noGrp="1"/>
          </p:cNvSpPr>
          <p:nvPr>
            <p:ph type="subTitle" idx="8"/>
          </p:nvPr>
        </p:nvSpPr>
        <p:spPr>
          <a:xfrm>
            <a:off x="3201193" y="2954334"/>
            <a:ext cx="2121900" cy="475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269" name="Google Shape;269;p44"/>
          <p:cNvSpPr txBox="1">
            <a:spLocks noGrp="1"/>
          </p:cNvSpPr>
          <p:nvPr>
            <p:ph type="subTitle" idx="9"/>
          </p:nvPr>
        </p:nvSpPr>
        <p:spPr>
          <a:xfrm>
            <a:off x="3201193" y="3785607"/>
            <a:ext cx="1871700" cy="283500"/>
          </a:xfrm>
          <a:prstGeom prst="rect">
            <a:avLst/>
          </a:prstGeom>
        </p:spPr>
        <p:txBody>
          <a:bodyPr spcFirstLastPara="1" wrap="square" lIns="91425" tIns="91425" rIns="91425" bIns="91425" anchor="ctr" anchorCtr="0">
            <a:noAutofit/>
          </a:bodyPr>
          <a:lstStyle>
            <a:lvl1pPr lvl="0" rtl="0">
              <a:spcBef>
                <a:spcPts val="0"/>
              </a:spcBef>
              <a:spcAft>
                <a:spcPts val="0"/>
              </a:spcAft>
              <a:buNone/>
              <a:defRPr b="1">
                <a:solidFill>
                  <a:schemeClr val="lt1"/>
                </a:solidFill>
                <a:latin typeface="Bebas Neue"/>
                <a:ea typeface="Bebas Neue"/>
                <a:cs typeface="Bebas Neue"/>
                <a:sym typeface="Bebas Neue"/>
              </a:defRPr>
            </a:lvl1pPr>
            <a:lvl2pPr lvl="1" rtl="0">
              <a:spcBef>
                <a:spcPts val="0"/>
              </a:spcBef>
              <a:spcAft>
                <a:spcPts val="0"/>
              </a:spcAft>
              <a:buNone/>
              <a:defRPr>
                <a:solidFill>
                  <a:schemeClr val="lt1"/>
                </a:solidFill>
                <a:latin typeface="Bebas Neue"/>
                <a:ea typeface="Bebas Neue"/>
                <a:cs typeface="Bebas Neue"/>
                <a:sym typeface="Bebas Neue"/>
              </a:defRPr>
            </a:lvl2pPr>
            <a:lvl3pPr lvl="2" rtl="0">
              <a:spcBef>
                <a:spcPts val="0"/>
              </a:spcBef>
              <a:spcAft>
                <a:spcPts val="0"/>
              </a:spcAft>
              <a:buNone/>
              <a:defRPr>
                <a:solidFill>
                  <a:schemeClr val="lt1"/>
                </a:solidFill>
                <a:latin typeface="Bebas Neue"/>
                <a:ea typeface="Bebas Neue"/>
                <a:cs typeface="Bebas Neue"/>
                <a:sym typeface="Bebas Neue"/>
              </a:defRPr>
            </a:lvl3pPr>
            <a:lvl4pPr lvl="3" rtl="0">
              <a:spcBef>
                <a:spcPts val="0"/>
              </a:spcBef>
              <a:spcAft>
                <a:spcPts val="0"/>
              </a:spcAft>
              <a:buNone/>
              <a:defRPr>
                <a:solidFill>
                  <a:schemeClr val="lt1"/>
                </a:solidFill>
                <a:latin typeface="Bebas Neue"/>
                <a:ea typeface="Bebas Neue"/>
                <a:cs typeface="Bebas Neue"/>
                <a:sym typeface="Bebas Neue"/>
              </a:defRPr>
            </a:lvl4pPr>
            <a:lvl5pPr lvl="4" rtl="0">
              <a:spcBef>
                <a:spcPts val="0"/>
              </a:spcBef>
              <a:spcAft>
                <a:spcPts val="0"/>
              </a:spcAft>
              <a:buNone/>
              <a:defRPr>
                <a:solidFill>
                  <a:schemeClr val="lt1"/>
                </a:solidFill>
                <a:latin typeface="Bebas Neue"/>
                <a:ea typeface="Bebas Neue"/>
                <a:cs typeface="Bebas Neue"/>
                <a:sym typeface="Bebas Neue"/>
              </a:defRPr>
            </a:lvl5pPr>
            <a:lvl6pPr lvl="5" rtl="0">
              <a:spcBef>
                <a:spcPts val="0"/>
              </a:spcBef>
              <a:spcAft>
                <a:spcPts val="0"/>
              </a:spcAft>
              <a:buNone/>
              <a:defRPr>
                <a:solidFill>
                  <a:schemeClr val="lt1"/>
                </a:solidFill>
                <a:latin typeface="Bebas Neue"/>
                <a:ea typeface="Bebas Neue"/>
                <a:cs typeface="Bebas Neue"/>
                <a:sym typeface="Bebas Neue"/>
              </a:defRPr>
            </a:lvl6pPr>
            <a:lvl7pPr lvl="6" rtl="0">
              <a:spcBef>
                <a:spcPts val="0"/>
              </a:spcBef>
              <a:spcAft>
                <a:spcPts val="0"/>
              </a:spcAft>
              <a:buNone/>
              <a:defRPr>
                <a:solidFill>
                  <a:schemeClr val="lt1"/>
                </a:solidFill>
                <a:latin typeface="Bebas Neue"/>
                <a:ea typeface="Bebas Neue"/>
                <a:cs typeface="Bebas Neue"/>
                <a:sym typeface="Bebas Neue"/>
              </a:defRPr>
            </a:lvl7pPr>
            <a:lvl8pPr lvl="7" rtl="0">
              <a:spcBef>
                <a:spcPts val="0"/>
              </a:spcBef>
              <a:spcAft>
                <a:spcPts val="0"/>
              </a:spcAft>
              <a:buNone/>
              <a:defRPr>
                <a:solidFill>
                  <a:schemeClr val="lt1"/>
                </a:solidFill>
                <a:latin typeface="Bebas Neue"/>
                <a:ea typeface="Bebas Neue"/>
                <a:cs typeface="Bebas Neue"/>
                <a:sym typeface="Bebas Neue"/>
              </a:defRPr>
            </a:lvl8pPr>
            <a:lvl9pPr lvl="8" rtl="0">
              <a:spcBef>
                <a:spcPts val="0"/>
              </a:spcBef>
              <a:spcAft>
                <a:spcPts val="0"/>
              </a:spcAft>
              <a:buNone/>
              <a:defRPr>
                <a:solidFill>
                  <a:schemeClr val="lt1"/>
                </a:solidFill>
                <a:latin typeface="Bebas Neue"/>
                <a:ea typeface="Bebas Neue"/>
                <a:cs typeface="Bebas Neue"/>
                <a:sym typeface="Bebas Neue"/>
              </a:defRPr>
            </a:lvl9pPr>
          </a:lstStyle>
          <a:p>
            <a:endParaRPr/>
          </a:p>
        </p:txBody>
      </p:sp>
      <p:sp>
        <p:nvSpPr>
          <p:cNvPr id="270" name="Google Shape;270;p44"/>
          <p:cNvSpPr txBox="1">
            <a:spLocks noGrp="1"/>
          </p:cNvSpPr>
          <p:nvPr>
            <p:ph type="subTitle" idx="13"/>
          </p:nvPr>
        </p:nvSpPr>
        <p:spPr>
          <a:xfrm>
            <a:off x="3201193" y="4070783"/>
            <a:ext cx="2121300" cy="475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271" name="Google Shape;271;p44"/>
          <p:cNvSpPr txBox="1">
            <a:spLocks noGrp="1"/>
          </p:cNvSpPr>
          <p:nvPr>
            <p:ph type="subTitle" idx="14"/>
          </p:nvPr>
        </p:nvSpPr>
        <p:spPr>
          <a:xfrm>
            <a:off x="6341184" y="3787383"/>
            <a:ext cx="1871700" cy="283500"/>
          </a:xfrm>
          <a:prstGeom prst="rect">
            <a:avLst/>
          </a:prstGeom>
        </p:spPr>
        <p:txBody>
          <a:bodyPr spcFirstLastPara="1" wrap="square" lIns="91425" tIns="91425" rIns="91425" bIns="91425" anchor="ctr" anchorCtr="0">
            <a:noAutofit/>
          </a:bodyPr>
          <a:lstStyle>
            <a:lvl1pPr lvl="0" rtl="0">
              <a:spcBef>
                <a:spcPts val="0"/>
              </a:spcBef>
              <a:spcAft>
                <a:spcPts val="0"/>
              </a:spcAft>
              <a:buNone/>
              <a:defRPr b="1">
                <a:solidFill>
                  <a:schemeClr val="lt1"/>
                </a:solidFill>
                <a:latin typeface="Bebas Neue"/>
                <a:ea typeface="Bebas Neue"/>
                <a:cs typeface="Bebas Neue"/>
                <a:sym typeface="Bebas Neue"/>
              </a:defRPr>
            </a:lvl1pPr>
            <a:lvl2pPr lvl="1" rtl="0">
              <a:spcBef>
                <a:spcPts val="0"/>
              </a:spcBef>
              <a:spcAft>
                <a:spcPts val="0"/>
              </a:spcAft>
              <a:buNone/>
              <a:defRPr>
                <a:solidFill>
                  <a:schemeClr val="lt1"/>
                </a:solidFill>
                <a:latin typeface="Bebas Neue"/>
                <a:ea typeface="Bebas Neue"/>
                <a:cs typeface="Bebas Neue"/>
                <a:sym typeface="Bebas Neue"/>
              </a:defRPr>
            </a:lvl2pPr>
            <a:lvl3pPr lvl="2" rtl="0">
              <a:spcBef>
                <a:spcPts val="0"/>
              </a:spcBef>
              <a:spcAft>
                <a:spcPts val="0"/>
              </a:spcAft>
              <a:buNone/>
              <a:defRPr>
                <a:solidFill>
                  <a:schemeClr val="lt1"/>
                </a:solidFill>
                <a:latin typeface="Bebas Neue"/>
                <a:ea typeface="Bebas Neue"/>
                <a:cs typeface="Bebas Neue"/>
                <a:sym typeface="Bebas Neue"/>
              </a:defRPr>
            </a:lvl3pPr>
            <a:lvl4pPr lvl="3" rtl="0">
              <a:spcBef>
                <a:spcPts val="0"/>
              </a:spcBef>
              <a:spcAft>
                <a:spcPts val="0"/>
              </a:spcAft>
              <a:buNone/>
              <a:defRPr>
                <a:solidFill>
                  <a:schemeClr val="lt1"/>
                </a:solidFill>
                <a:latin typeface="Bebas Neue"/>
                <a:ea typeface="Bebas Neue"/>
                <a:cs typeface="Bebas Neue"/>
                <a:sym typeface="Bebas Neue"/>
              </a:defRPr>
            </a:lvl4pPr>
            <a:lvl5pPr lvl="4" rtl="0">
              <a:spcBef>
                <a:spcPts val="0"/>
              </a:spcBef>
              <a:spcAft>
                <a:spcPts val="0"/>
              </a:spcAft>
              <a:buNone/>
              <a:defRPr>
                <a:solidFill>
                  <a:schemeClr val="lt1"/>
                </a:solidFill>
                <a:latin typeface="Bebas Neue"/>
                <a:ea typeface="Bebas Neue"/>
                <a:cs typeface="Bebas Neue"/>
                <a:sym typeface="Bebas Neue"/>
              </a:defRPr>
            </a:lvl5pPr>
            <a:lvl6pPr lvl="5" rtl="0">
              <a:spcBef>
                <a:spcPts val="0"/>
              </a:spcBef>
              <a:spcAft>
                <a:spcPts val="0"/>
              </a:spcAft>
              <a:buNone/>
              <a:defRPr>
                <a:solidFill>
                  <a:schemeClr val="lt1"/>
                </a:solidFill>
                <a:latin typeface="Bebas Neue"/>
                <a:ea typeface="Bebas Neue"/>
                <a:cs typeface="Bebas Neue"/>
                <a:sym typeface="Bebas Neue"/>
              </a:defRPr>
            </a:lvl6pPr>
            <a:lvl7pPr lvl="6" rtl="0">
              <a:spcBef>
                <a:spcPts val="0"/>
              </a:spcBef>
              <a:spcAft>
                <a:spcPts val="0"/>
              </a:spcAft>
              <a:buNone/>
              <a:defRPr>
                <a:solidFill>
                  <a:schemeClr val="lt1"/>
                </a:solidFill>
                <a:latin typeface="Bebas Neue"/>
                <a:ea typeface="Bebas Neue"/>
                <a:cs typeface="Bebas Neue"/>
                <a:sym typeface="Bebas Neue"/>
              </a:defRPr>
            </a:lvl7pPr>
            <a:lvl8pPr lvl="7" rtl="0">
              <a:spcBef>
                <a:spcPts val="0"/>
              </a:spcBef>
              <a:spcAft>
                <a:spcPts val="0"/>
              </a:spcAft>
              <a:buNone/>
              <a:defRPr>
                <a:solidFill>
                  <a:schemeClr val="lt1"/>
                </a:solidFill>
                <a:latin typeface="Bebas Neue"/>
                <a:ea typeface="Bebas Neue"/>
                <a:cs typeface="Bebas Neue"/>
                <a:sym typeface="Bebas Neue"/>
              </a:defRPr>
            </a:lvl8pPr>
            <a:lvl9pPr lvl="8" rtl="0">
              <a:spcBef>
                <a:spcPts val="0"/>
              </a:spcBef>
              <a:spcAft>
                <a:spcPts val="0"/>
              </a:spcAft>
              <a:buNone/>
              <a:defRPr>
                <a:solidFill>
                  <a:schemeClr val="lt1"/>
                </a:solidFill>
                <a:latin typeface="Bebas Neue"/>
                <a:ea typeface="Bebas Neue"/>
                <a:cs typeface="Bebas Neue"/>
                <a:sym typeface="Bebas Neue"/>
              </a:defRPr>
            </a:lvl9pPr>
          </a:lstStyle>
          <a:p>
            <a:endParaRPr/>
          </a:p>
        </p:txBody>
      </p:sp>
      <p:sp>
        <p:nvSpPr>
          <p:cNvPr id="272" name="Google Shape;272;p44"/>
          <p:cNvSpPr txBox="1">
            <a:spLocks noGrp="1"/>
          </p:cNvSpPr>
          <p:nvPr>
            <p:ph type="subTitle" idx="15"/>
          </p:nvPr>
        </p:nvSpPr>
        <p:spPr>
          <a:xfrm>
            <a:off x="6341184" y="4072559"/>
            <a:ext cx="2121300" cy="475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273" name="Google Shape;273;p44"/>
          <p:cNvSpPr/>
          <p:nvPr/>
        </p:nvSpPr>
        <p:spPr>
          <a:xfrm>
            <a:off x="101550" y="106200"/>
            <a:ext cx="8940900" cy="49311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42176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dk1"/>
        </a:solidFill>
        <a:effectLst/>
      </p:bgPr>
    </p:bg>
    <p:spTree>
      <p:nvGrpSpPr>
        <p:cNvPr id="1" name="Shape 439"/>
        <p:cNvGrpSpPr/>
        <p:nvPr/>
      </p:nvGrpSpPr>
      <p:grpSpPr>
        <a:xfrm>
          <a:off x="0" y="0"/>
          <a:ext cx="0" cy="0"/>
          <a:chOff x="0" y="0"/>
          <a:chExt cx="0" cy="0"/>
        </a:xfrm>
      </p:grpSpPr>
      <p:sp>
        <p:nvSpPr>
          <p:cNvPr id="440" name="Google Shape;440;p60"/>
          <p:cNvSpPr/>
          <p:nvPr/>
        </p:nvSpPr>
        <p:spPr>
          <a:xfrm>
            <a:off x="101550" y="106200"/>
            <a:ext cx="8940900" cy="49311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6986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hanks">
  <p:cSld name="BLANK_1_1_1_1_1_1">
    <p:spTree>
      <p:nvGrpSpPr>
        <p:cNvPr id="1" name="Shape 428"/>
        <p:cNvGrpSpPr/>
        <p:nvPr/>
      </p:nvGrpSpPr>
      <p:grpSpPr>
        <a:xfrm>
          <a:off x="0" y="0"/>
          <a:ext cx="0" cy="0"/>
          <a:chOff x="0" y="0"/>
          <a:chExt cx="0" cy="0"/>
        </a:xfrm>
      </p:grpSpPr>
      <p:grpSp>
        <p:nvGrpSpPr>
          <p:cNvPr id="429" name="Google Shape;429;p44"/>
          <p:cNvGrpSpPr/>
          <p:nvPr/>
        </p:nvGrpSpPr>
        <p:grpSpPr>
          <a:xfrm>
            <a:off x="185025" y="192425"/>
            <a:ext cx="8710800" cy="4863399"/>
            <a:chOff x="185025" y="192425"/>
            <a:chExt cx="8710800" cy="4863399"/>
          </a:xfrm>
        </p:grpSpPr>
        <p:sp>
          <p:nvSpPr>
            <p:cNvPr id="430" name="Google Shape;430;p44"/>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1" name="Google Shape;431;p44"/>
            <p:cNvSpPr/>
            <p:nvPr/>
          </p:nvSpPr>
          <p:spPr>
            <a:xfrm rot="328127">
              <a:off x="7273006" y="721267"/>
              <a:ext cx="1524832" cy="399277"/>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2" name="Google Shape;432;p44"/>
            <p:cNvSpPr/>
            <p:nvPr/>
          </p:nvSpPr>
          <p:spPr>
            <a:xfrm>
              <a:off x="185025" y="4681429"/>
              <a:ext cx="1030937" cy="374396"/>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33" name="Google Shape;433;p44"/>
          <p:cNvSpPr/>
          <p:nvPr/>
        </p:nvSpPr>
        <p:spPr>
          <a:xfrm>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4" name="Google Shape;434;p44"/>
          <p:cNvSpPr txBox="1"/>
          <p:nvPr/>
        </p:nvSpPr>
        <p:spPr>
          <a:xfrm>
            <a:off x="869150" y="3693100"/>
            <a:ext cx="3391800" cy="537600"/>
          </a:xfrm>
          <a:prstGeom prst="rect">
            <a:avLst/>
          </a:prstGeom>
          <a:noFill/>
          <a:ln>
            <a:noFill/>
          </a:ln>
        </p:spPr>
        <p:txBody>
          <a:bodyPr spcFirstLastPara="1" wrap="square" lIns="91425" tIns="0" rIns="91425" bIns="91425" anchor="t" anchorCtr="0">
            <a:noAutofit/>
          </a:bodyPr>
          <a:lstStyle/>
          <a:p>
            <a:pPr marL="0" lvl="0" indent="0" algn="l" rtl="0">
              <a:lnSpc>
                <a:spcPct val="100000"/>
              </a:lnSpc>
              <a:spcBef>
                <a:spcPts val="300"/>
              </a:spcBef>
              <a:spcAft>
                <a:spcPts val="0"/>
              </a:spcAft>
              <a:buNone/>
            </a:pPr>
            <a:r>
              <a:rPr lang="en" sz="1200" b="1">
                <a:solidFill>
                  <a:schemeClr val="dk1"/>
                </a:solidFill>
                <a:latin typeface="Barlow"/>
                <a:ea typeface="Barlow"/>
                <a:cs typeface="Barlow"/>
                <a:sym typeface="Barlow"/>
              </a:rPr>
              <a:t>CREDITS</a:t>
            </a:r>
            <a:r>
              <a:rPr lang="en" sz="1200">
                <a:solidFill>
                  <a:schemeClr val="dk1"/>
                </a:solidFill>
                <a:latin typeface="Barlow"/>
                <a:ea typeface="Barlow"/>
                <a:cs typeface="Barlow"/>
                <a:sym typeface="Barlow"/>
              </a:rPr>
              <a:t>: This presentation template was created by </a:t>
            </a:r>
            <a:r>
              <a:rPr lang="en" sz="1200" b="1">
                <a:solidFill>
                  <a:schemeClr val="dk1"/>
                </a:solidFill>
                <a:uFill>
                  <a:noFill/>
                </a:uFill>
                <a:latin typeface="Barlow"/>
                <a:ea typeface="Barlow"/>
                <a:cs typeface="Barlow"/>
                <a:sym typeface="Barlow"/>
                <a:hlinkClick r:id="rId2">
                  <a:extLst>
                    <a:ext uri="{A12FA001-AC4F-418D-AE19-62706E023703}">
                      <ahyp:hlinkClr xmlns:ahyp="http://schemas.microsoft.com/office/drawing/2018/hyperlinkcolor" val="tx"/>
                    </a:ext>
                  </a:extLst>
                </a:hlinkClick>
              </a:rPr>
              <a:t>Slidesgo</a:t>
            </a:r>
            <a:r>
              <a:rPr lang="en" sz="1200">
                <a:solidFill>
                  <a:schemeClr val="dk1"/>
                </a:solidFill>
                <a:latin typeface="Barlow"/>
                <a:ea typeface="Barlow"/>
                <a:cs typeface="Barlow"/>
                <a:sym typeface="Barlow"/>
              </a:rPr>
              <a:t>, including icons by </a:t>
            </a:r>
            <a:r>
              <a:rPr lang="en" sz="1200" b="1">
                <a:solidFill>
                  <a:schemeClr val="dk1"/>
                </a:solidFill>
                <a:uFill>
                  <a:noFill/>
                </a:uFill>
                <a:latin typeface="Barlow"/>
                <a:ea typeface="Barlow"/>
                <a:cs typeface="Barlow"/>
                <a:sym typeface="Barlow"/>
                <a:hlinkClick r:id="rId3">
                  <a:extLst>
                    <a:ext uri="{A12FA001-AC4F-418D-AE19-62706E023703}">
                      <ahyp:hlinkClr xmlns:ahyp="http://schemas.microsoft.com/office/drawing/2018/hyperlinkcolor" val="tx"/>
                    </a:ext>
                  </a:extLst>
                </a:hlinkClick>
              </a:rPr>
              <a:t>Flaticon</a:t>
            </a:r>
            <a:r>
              <a:rPr lang="en" sz="1200">
                <a:solidFill>
                  <a:schemeClr val="dk1"/>
                </a:solidFill>
                <a:latin typeface="Barlow"/>
                <a:ea typeface="Barlow"/>
                <a:cs typeface="Barlow"/>
                <a:sym typeface="Barlow"/>
              </a:rPr>
              <a:t>, and infographics &amp; images by </a:t>
            </a:r>
            <a:r>
              <a:rPr lang="en" sz="1200" b="1">
                <a:solidFill>
                  <a:schemeClr val="dk1"/>
                </a:solidFill>
                <a:uFill>
                  <a:noFill/>
                </a:uFill>
                <a:latin typeface="Barlow"/>
                <a:ea typeface="Barlow"/>
                <a:cs typeface="Barlow"/>
                <a:sym typeface="Barlow"/>
                <a:hlinkClick r:id="rId4">
                  <a:extLst>
                    <a:ext uri="{A12FA001-AC4F-418D-AE19-62706E023703}">
                      <ahyp:hlinkClr xmlns:ahyp="http://schemas.microsoft.com/office/drawing/2018/hyperlinkcolor" val="tx"/>
                    </a:ext>
                  </a:extLst>
                </a:hlinkClick>
              </a:rPr>
              <a:t>Freepik</a:t>
            </a:r>
            <a:endParaRPr sz="1200" b="1" dirty="0">
              <a:solidFill>
                <a:schemeClr val="dk1"/>
              </a:solidFill>
              <a:latin typeface="Barlow"/>
              <a:ea typeface="Barlow"/>
              <a:cs typeface="Barlow"/>
              <a:sym typeface="Barlow"/>
            </a:endParaRPr>
          </a:p>
          <a:p>
            <a:pPr marL="0" lvl="0" indent="0" algn="l" rtl="0">
              <a:spcBef>
                <a:spcPts val="0"/>
              </a:spcBef>
              <a:spcAft>
                <a:spcPts val="0"/>
              </a:spcAft>
              <a:buNone/>
            </a:pPr>
            <a:endParaRPr sz="1200" dirty="0">
              <a:solidFill>
                <a:schemeClr val="dk1"/>
              </a:solidFill>
              <a:latin typeface="Barlow"/>
              <a:ea typeface="Barlow"/>
              <a:cs typeface="Barlow"/>
              <a:sym typeface="Barlow"/>
            </a:endParaRPr>
          </a:p>
          <a:p>
            <a:pPr marL="0" lvl="0" indent="0" algn="l" rtl="0">
              <a:lnSpc>
                <a:spcPct val="115000"/>
              </a:lnSpc>
              <a:spcBef>
                <a:spcPts val="300"/>
              </a:spcBef>
              <a:spcAft>
                <a:spcPts val="0"/>
              </a:spcAft>
              <a:buNone/>
            </a:pPr>
            <a:endParaRPr sz="1200" dirty="0">
              <a:solidFill>
                <a:schemeClr val="dk1"/>
              </a:solidFill>
              <a:latin typeface="Barlow"/>
              <a:ea typeface="Barlow"/>
              <a:cs typeface="Barlow"/>
              <a:sym typeface="Barlow"/>
            </a:endParaRPr>
          </a:p>
        </p:txBody>
      </p:sp>
      <p:sp>
        <p:nvSpPr>
          <p:cNvPr id="435" name="Google Shape;435;p44"/>
          <p:cNvSpPr txBox="1">
            <a:spLocks noGrp="1"/>
          </p:cNvSpPr>
          <p:nvPr>
            <p:ph type="ctrTitle"/>
          </p:nvPr>
        </p:nvSpPr>
        <p:spPr>
          <a:xfrm>
            <a:off x="869150" y="730848"/>
            <a:ext cx="4995300" cy="941700"/>
          </a:xfrm>
          <a:prstGeom prst="rect">
            <a:avLst/>
          </a:prstGeom>
        </p:spPr>
        <p:txBody>
          <a:bodyPr spcFirstLastPara="1" wrap="square" lIns="91425" tIns="91425" rIns="91425" bIns="91425" anchor="b" anchorCtr="0">
            <a:noAutofit/>
          </a:bodyPr>
          <a:lstStyle>
            <a:lvl1pPr lvl="0" rtl="0">
              <a:spcBef>
                <a:spcPts val="0"/>
              </a:spcBef>
              <a:spcAft>
                <a:spcPts val="0"/>
              </a:spcAft>
              <a:buSzPts val="5200"/>
              <a:buNone/>
              <a:defRPr sz="6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436" name="Google Shape;436;p44"/>
          <p:cNvSpPr txBox="1">
            <a:spLocks noGrp="1"/>
          </p:cNvSpPr>
          <p:nvPr>
            <p:ph type="subTitle" idx="1"/>
          </p:nvPr>
        </p:nvSpPr>
        <p:spPr>
          <a:xfrm>
            <a:off x="869150" y="2116303"/>
            <a:ext cx="3580500" cy="1401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441"/>
        <p:cNvGrpSpPr/>
        <p:nvPr/>
      </p:nvGrpSpPr>
      <p:grpSpPr>
        <a:xfrm>
          <a:off x="0" y="0"/>
          <a:ext cx="0" cy="0"/>
          <a:chOff x="0" y="0"/>
          <a:chExt cx="0" cy="0"/>
        </a:xfrm>
      </p:grpSpPr>
      <p:sp>
        <p:nvSpPr>
          <p:cNvPr id="442" name="Google Shape;442;p61"/>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61"/>
          <p:cNvSpPr txBox="1">
            <a:spLocks noGrp="1"/>
          </p:cNvSpPr>
          <p:nvPr>
            <p:ph type="subTitle" idx="1"/>
          </p:nvPr>
        </p:nvSpPr>
        <p:spPr>
          <a:xfrm>
            <a:off x="2844037" y="1738336"/>
            <a:ext cx="13788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444" name="Google Shape;444;p61"/>
          <p:cNvSpPr txBox="1">
            <a:spLocks noGrp="1"/>
          </p:cNvSpPr>
          <p:nvPr>
            <p:ph type="subTitle" idx="2"/>
          </p:nvPr>
        </p:nvSpPr>
        <p:spPr>
          <a:xfrm>
            <a:off x="766875" y="2110195"/>
            <a:ext cx="1380600" cy="438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445" name="Google Shape;445;p61"/>
          <p:cNvSpPr txBox="1">
            <a:spLocks noGrp="1"/>
          </p:cNvSpPr>
          <p:nvPr>
            <p:ph type="subTitle" idx="3"/>
          </p:nvPr>
        </p:nvSpPr>
        <p:spPr>
          <a:xfrm>
            <a:off x="766887" y="1738347"/>
            <a:ext cx="13788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446" name="Google Shape;446;p61"/>
          <p:cNvSpPr txBox="1">
            <a:spLocks noGrp="1"/>
          </p:cNvSpPr>
          <p:nvPr>
            <p:ph type="subTitle" idx="4"/>
          </p:nvPr>
        </p:nvSpPr>
        <p:spPr>
          <a:xfrm>
            <a:off x="2844025" y="2109968"/>
            <a:ext cx="1380600" cy="438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447" name="Google Shape;447;p61"/>
          <p:cNvSpPr txBox="1">
            <a:spLocks noGrp="1"/>
          </p:cNvSpPr>
          <p:nvPr>
            <p:ph type="subTitle" idx="5"/>
          </p:nvPr>
        </p:nvSpPr>
        <p:spPr>
          <a:xfrm>
            <a:off x="4919363" y="1738346"/>
            <a:ext cx="13788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448" name="Google Shape;448;p61"/>
          <p:cNvSpPr txBox="1">
            <a:spLocks noGrp="1"/>
          </p:cNvSpPr>
          <p:nvPr>
            <p:ph type="subTitle" idx="6"/>
          </p:nvPr>
        </p:nvSpPr>
        <p:spPr>
          <a:xfrm>
            <a:off x="6996513" y="2107626"/>
            <a:ext cx="1380600" cy="438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449" name="Google Shape;449;p61"/>
          <p:cNvSpPr txBox="1">
            <a:spLocks noGrp="1"/>
          </p:cNvSpPr>
          <p:nvPr>
            <p:ph type="subTitle" idx="7"/>
          </p:nvPr>
        </p:nvSpPr>
        <p:spPr>
          <a:xfrm>
            <a:off x="6996513" y="1738336"/>
            <a:ext cx="13788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450" name="Google Shape;450;p61"/>
          <p:cNvSpPr txBox="1">
            <a:spLocks noGrp="1"/>
          </p:cNvSpPr>
          <p:nvPr>
            <p:ph type="subTitle" idx="8"/>
          </p:nvPr>
        </p:nvSpPr>
        <p:spPr>
          <a:xfrm>
            <a:off x="4919363" y="2109457"/>
            <a:ext cx="1380600" cy="438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Tree>
    <p:extLst>
      <p:ext uri="{BB962C8B-B14F-4D97-AF65-F5344CB8AC3E}">
        <p14:creationId xmlns:p14="http://schemas.microsoft.com/office/powerpoint/2010/main" val="26733056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9"/>
        <p:cNvGrpSpPr/>
        <p:nvPr/>
      </p:nvGrpSpPr>
      <p:grpSpPr>
        <a:xfrm>
          <a:off x="0" y="0"/>
          <a:ext cx="0" cy="0"/>
          <a:chOff x="0" y="0"/>
          <a:chExt cx="0" cy="0"/>
        </a:xfrm>
      </p:grpSpPr>
      <p:sp>
        <p:nvSpPr>
          <p:cNvPr id="20" name="Google Shape;20;p3"/>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a:off x="3740500" y="1865638"/>
            <a:ext cx="5473200" cy="11364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2" name="Google Shape;22;p3"/>
          <p:cNvCxnSpPr/>
          <p:nvPr/>
        </p:nvCxnSpPr>
        <p:spPr>
          <a:xfrm>
            <a:off x="9042625" y="1877800"/>
            <a:ext cx="2400" cy="1112100"/>
          </a:xfrm>
          <a:prstGeom prst="straightConnector1">
            <a:avLst/>
          </a:prstGeom>
          <a:noFill/>
          <a:ln w="19050" cap="flat" cmpd="sng">
            <a:solidFill>
              <a:schemeClr val="lt1"/>
            </a:solidFill>
            <a:prstDash val="solid"/>
            <a:round/>
            <a:headEnd type="none" w="med" len="med"/>
            <a:tailEnd type="none" w="med" len="med"/>
          </a:ln>
        </p:spPr>
      </p:cxnSp>
      <p:sp>
        <p:nvSpPr>
          <p:cNvPr id="23" name="Google Shape;23;p3"/>
          <p:cNvSpPr txBox="1">
            <a:spLocks noGrp="1"/>
          </p:cNvSpPr>
          <p:nvPr>
            <p:ph type="title" hasCustomPrompt="1"/>
          </p:nvPr>
        </p:nvSpPr>
        <p:spPr>
          <a:xfrm>
            <a:off x="2052200" y="2001425"/>
            <a:ext cx="1663200" cy="93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0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4" name="Google Shape;24;p3"/>
          <p:cNvSpPr txBox="1">
            <a:spLocks noGrp="1"/>
          </p:cNvSpPr>
          <p:nvPr>
            <p:ph type="title" idx="2"/>
          </p:nvPr>
        </p:nvSpPr>
        <p:spPr>
          <a:xfrm>
            <a:off x="4454300" y="1753298"/>
            <a:ext cx="4321500" cy="1233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3600"/>
              <a:buFont typeface="Overpass"/>
              <a:buNone/>
              <a:defRPr sz="9600" b="1">
                <a:solidFill>
                  <a:schemeClr val="lt1"/>
                </a:solidFill>
              </a:defRPr>
            </a:lvl1pPr>
            <a:lvl2pPr lvl="1" rtl="0">
              <a:spcBef>
                <a:spcPts val="0"/>
              </a:spcBef>
              <a:spcAft>
                <a:spcPts val="0"/>
              </a:spcAft>
              <a:buClr>
                <a:schemeClr val="lt1"/>
              </a:buClr>
              <a:buSzPts val="2800"/>
              <a:buFont typeface="Overpass"/>
              <a:buNone/>
              <a:defRPr>
                <a:solidFill>
                  <a:schemeClr val="lt1"/>
                </a:solidFill>
                <a:latin typeface="Overpass"/>
                <a:ea typeface="Overpass"/>
                <a:cs typeface="Overpass"/>
                <a:sym typeface="Overpass"/>
              </a:defRPr>
            </a:lvl2pPr>
            <a:lvl3pPr lvl="2" rtl="0">
              <a:spcBef>
                <a:spcPts val="0"/>
              </a:spcBef>
              <a:spcAft>
                <a:spcPts val="0"/>
              </a:spcAft>
              <a:buClr>
                <a:schemeClr val="lt1"/>
              </a:buClr>
              <a:buSzPts val="2800"/>
              <a:buFont typeface="Overpass"/>
              <a:buNone/>
              <a:defRPr>
                <a:solidFill>
                  <a:schemeClr val="lt1"/>
                </a:solidFill>
                <a:latin typeface="Overpass"/>
                <a:ea typeface="Overpass"/>
                <a:cs typeface="Overpass"/>
                <a:sym typeface="Overpass"/>
              </a:defRPr>
            </a:lvl3pPr>
            <a:lvl4pPr lvl="3" rtl="0">
              <a:spcBef>
                <a:spcPts val="0"/>
              </a:spcBef>
              <a:spcAft>
                <a:spcPts val="0"/>
              </a:spcAft>
              <a:buClr>
                <a:schemeClr val="lt1"/>
              </a:buClr>
              <a:buSzPts val="2800"/>
              <a:buFont typeface="Overpass"/>
              <a:buNone/>
              <a:defRPr>
                <a:solidFill>
                  <a:schemeClr val="lt1"/>
                </a:solidFill>
                <a:latin typeface="Overpass"/>
                <a:ea typeface="Overpass"/>
                <a:cs typeface="Overpass"/>
                <a:sym typeface="Overpass"/>
              </a:defRPr>
            </a:lvl4pPr>
            <a:lvl5pPr lvl="4" rtl="0">
              <a:spcBef>
                <a:spcPts val="0"/>
              </a:spcBef>
              <a:spcAft>
                <a:spcPts val="0"/>
              </a:spcAft>
              <a:buClr>
                <a:schemeClr val="lt1"/>
              </a:buClr>
              <a:buSzPts val="2800"/>
              <a:buFont typeface="Overpass"/>
              <a:buNone/>
              <a:defRPr>
                <a:solidFill>
                  <a:schemeClr val="lt1"/>
                </a:solidFill>
                <a:latin typeface="Overpass"/>
                <a:ea typeface="Overpass"/>
                <a:cs typeface="Overpass"/>
                <a:sym typeface="Overpass"/>
              </a:defRPr>
            </a:lvl5pPr>
            <a:lvl6pPr lvl="5" rtl="0">
              <a:spcBef>
                <a:spcPts val="0"/>
              </a:spcBef>
              <a:spcAft>
                <a:spcPts val="0"/>
              </a:spcAft>
              <a:buClr>
                <a:schemeClr val="lt1"/>
              </a:buClr>
              <a:buSzPts val="2800"/>
              <a:buFont typeface="Overpass"/>
              <a:buNone/>
              <a:defRPr>
                <a:solidFill>
                  <a:schemeClr val="lt1"/>
                </a:solidFill>
                <a:latin typeface="Overpass"/>
                <a:ea typeface="Overpass"/>
                <a:cs typeface="Overpass"/>
                <a:sym typeface="Overpass"/>
              </a:defRPr>
            </a:lvl6pPr>
            <a:lvl7pPr lvl="6" rtl="0">
              <a:spcBef>
                <a:spcPts val="0"/>
              </a:spcBef>
              <a:spcAft>
                <a:spcPts val="0"/>
              </a:spcAft>
              <a:buClr>
                <a:schemeClr val="lt1"/>
              </a:buClr>
              <a:buSzPts val="2800"/>
              <a:buFont typeface="Overpass"/>
              <a:buNone/>
              <a:defRPr>
                <a:solidFill>
                  <a:schemeClr val="lt1"/>
                </a:solidFill>
                <a:latin typeface="Overpass"/>
                <a:ea typeface="Overpass"/>
                <a:cs typeface="Overpass"/>
                <a:sym typeface="Overpass"/>
              </a:defRPr>
            </a:lvl7pPr>
            <a:lvl8pPr lvl="7" rtl="0">
              <a:spcBef>
                <a:spcPts val="0"/>
              </a:spcBef>
              <a:spcAft>
                <a:spcPts val="0"/>
              </a:spcAft>
              <a:buClr>
                <a:schemeClr val="lt1"/>
              </a:buClr>
              <a:buSzPts val="2800"/>
              <a:buFont typeface="Overpass"/>
              <a:buNone/>
              <a:defRPr>
                <a:solidFill>
                  <a:schemeClr val="lt1"/>
                </a:solidFill>
                <a:latin typeface="Overpass"/>
                <a:ea typeface="Overpass"/>
                <a:cs typeface="Overpass"/>
                <a:sym typeface="Overpass"/>
              </a:defRPr>
            </a:lvl8pPr>
            <a:lvl9pPr lvl="8" rtl="0">
              <a:spcBef>
                <a:spcPts val="0"/>
              </a:spcBef>
              <a:spcAft>
                <a:spcPts val="0"/>
              </a:spcAft>
              <a:buClr>
                <a:schemeClr val="lt1"/>
              </a:buClr>
              <a:buSzPts val="2800"/>
              <a:buFont typeface="Overpass"/>
              <a:buNone/>
              <a:defRPr>
                <a:solidFill>
                  <a:schemeClr val="lt1"/>
                </a:solidFill>
                <a:latin typeface="Overpass"/>
                <a:ea typeface="Overpass"/>
                <a:cs typeface="Overpass"/>
                <a:sym typeface="Overpass"/>
              </a:defRPr>
            </a:lvl9pPr>
          </a:lstStyle>
          <a:p>
            <a:endParaRPr/>
          </a:p>
        </p:txBody>
      </p:sp>
      <p:sp>
        <p:nvSpPr>
          <p:cNvPr id="25" name="Google Shape;25;p3"/>
          <p:cNvSpPr txBox="1">
            <a:spLocks noGrp="1"/>
          </p:cNvSpPr>
          <p:nvPr>
            <p:ph type="subTitle" idx="1"/>
          </p:nvPr>
        </p:nvSpPr>
        <p:spPr>
          <a:xfrm>
            <a:off x="4468205" y="3131645"/>
            <a:ext cx="3834000" cy="6336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a:lvl2pPr>
            <a:lvl3pPr lvl="2" rtl="0">
              <a:lnSpc>
                <a:spcPct val="100000"/>
              </a:lnSpc>
              <a:spcBef>
                <a:spcPts val="0"/>
              </a:spcBef>
              <a:spcAft>
                <a:spcPts val="0"/>
              </a:spcAft>
              <a:buNone/>
              <a:defRPr/>
            </a:lvl3pPr>
            <a:lvl4pPr lvl="3" rtl="0">
              <a:lnSpc>
                <a:spcPct val="100000"/>
              </a:lnSpc>
              <a:spcBef>
                <a:spcPts val="0"/>
              </a:spcBef>
              <a:spcAft>
                <a:spcPts val="0"/>
              </a:spcAft>
              <a:buNone/>
              <a:defRPr/>
            </a:lvl4pPr>
            <a:lvl5pPr lvl="4" rtl="0">
              <a:lnSpc>
                <a:spcPct val="100000"/>
              </a:lnSpc>
              <a:spcBef>
                <a:spcPts val="0"/>
              </a:spcBef>
              <a:spcAft>
                <a:spcPts val="0"/>
              </a:spcAft>
              <a:buNone/>
              <a:defRPr/>
            </a:lvl5pPr>
            <a:lvl6pPr lvl="5" rtl="0">
              <a:lnSpc>
                <a:spcPct val="100000"/>
              </a:lnSpc>
              <a:spcBef>
                <a:spcPts val="0"/>
              </a:spcBef>
              <a:spcAft>
                <a:spcPts val="0"/>
              </a:spcAft>
              <a:buNone/>
              <a:defRPr/>
            </a:lvl6pPr>
            <a:lvl7pPr lvl="6" rtl="0">
              <a:lnSpc>
                <a:spcPct val="100000"/>
              </a:lnSpc>
              <a:spcBef>
                <a:spcPts val="0"/>
              </a:spcBef>
              <a:spcAft>
                <a:spcPts val="0"/>
              </a:spcAft>
              <a:buNone/>
              <a:defRPr/>
            </a:lvl7pPr>
            <a:lvl8pPr lvl="7" rtl="0">
              <a:lnSpc>
                <a:spcPct val="100000"/>
              </a:lnSpc>
              <a:spcBef>
                <a:spcPts val="0"/>
              </a:spcBef>
              <a:spcAft>
                <a:spcPts val="0"/>
              </a:spcAft>
              <a:buNone/>
              <a:defRPr/>
            </a:lvl8pPr>
            <a:lvl9pPr lvl="8" rtl="0">
              <a:lnSpc>
                <a:spcPct val="100000"/>
              </a:lnSpc>
              <a:spcBef>
                <a:spcPts val="0"/>
              </a:spcBef>
              <a:spcAft>
                <a:spcPts val="0"/>
              </a:spcAft>
              <a:buNone/>
              <a:defRPr/>
            </a:lvl9pPr>
          </a:lstStyle>
          <a:p>
            <a:endParaRPr/>
          </a:p>
        </p:txBody>
      </p:sp>
    </p:spTree>
    <p:extLst>
      <p:ext uri="{BB962C8B-B14F-4D97-AF65-F5344CB8AC3E}">
        <p14:creationId xmlns:p14="http://schemas.microsoft.com/office/powerpoint/2010/main" val="29105193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6"/>
        <p:cNvGrpSpPr/>
        <p:nvPr/>
      </p:nvGrpSpPr>
      <p:grpSpPr>
        <a:xfrm>
          <a:off x="0" y="0"/>
          <a:ext cx="0" cy="0"/>
          <a:chOff x="0" y="0"/>
          <a:chExt cx="0" cy="0"/>
        </a:xfrm>
      </p:grpSpPr>
      <p:sp>
        <p:nvSpPr>
          <p:cNvPr id="27" name="Google Shape;27;p4"/>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4"/>
          <p:cNvSpPr txBox="1">
            <a:spLocks noGrp="1"/>
          </p:cNvSpPr>
          <p:nvPr>
            <p:ph type="subTitle" idx="1"/>
          </p:nvPr>
        </p:nvSpPr>
        <p:spPr>
          <a:xfrm>
            <a:off x="621575" y="1228437"/>
            <a:ext cx="7878300" cy="365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200"/>
            </a:lvl1pPr>
            <a:lvl2pPr lvl="1" rtl="0">
              <a:lnSpc>
                <a:spcPct val="100000"/>
              </a:lnSpc>
              <a:spcBef>
                <a:spcPts val="0"/>
              </a:spcBef>
              <a:spcAft>
                <a:spcPts val="0"/>
              </a:spcAft>
              <a:buNone/>
              <a:defRPr sz="1200"/>
            </a:lvl2pPr>
            <a:lvl3pPr lvl="2" rtl="0">
              <a:lnSpc>
                <a:spcPct val="100000"/>
              </a:lnSpc>
              <a:spcBef>
                <a:spcPts val="0"/>
              </a:spcBef>
              <a:spcAft>
                <a:spcPts val="0"/>
              </a:spcAft>
              <a:buNone/>
              <a:defRPr sz="1200"/>
            </a:lvl3pPr>
            <a:lvl4pPr lvl="3" rtl="0">
              <a:lnSpc>
                <a:spcPct val="100000"/>
              </a:lnSpc>
              <a:spcBef>
                <a:spcPts val="0"/>
              </a:spcBef>
              <a:spcAft>
                <a:spcPts val="0"/>
              </a:spcAft>
              <a:buNone/>
              <a:defRPr sz="1200"/>
            </a:lvl4pPr>
            <a:lvl5pPr lvl="4" rtl="0">
              <a:lnSpc>
                <a:spcPct val="100000"/>
              </a:lnSpc>
              <a:spcBef>
                <a:spcPts val="0"/>
              </a:spcBef>
              <a:spcAft>
                <a:spcPts val="0"/>
              </a:spcAft>
              <a:buNone/>
              <a:defRPr sz="1200"/>
            </a:lvl5pPr>
            <a:lvl6pPr lvl="5" rtl="0">
              <a:lnSpc>
                <a:spcPct val="100000"/>
              </a:lnSpc>
              <a:spcBef>
                <a:spcPts val="0"/>
              </a:spcBef>
              <a:spcAft>
                <a:spcPts val="0"/>
              </a:spcAft>
              <a:buNone/>
              <a:defRPr sz="1200"/>
            </a:lvl6pPr>
            <a:lvl7pPr lvl="6" rtl="0">
              <a:lnSpc>
                <a:spcPct val="100000"/>
              </a:lnSpc>
              <a:spcBef>
                <a:spcPts val="0"/>
              </a:spcBef>
              <a:spcAft>
                <a:spcPts val="0"/>
              </a:spcAft>
              <a:buNone/>
              <a:defRPr sz="1200"/>
            </a:lvl7pPr>
            <a:lvl8pPr lvl="7" rtl="0">
              <a:lnSpc>
                <a:spcPct val="100000"/>
              </a:lnSpc>
              <a:spcBef>
                <a:spcPts val="0"/>
              </a:spcBef>
              <a:spcAft>
                <a:spcPts val="0"/>
              </a:spcAft>
              <a:buNone/>
              <a:defRPr sz="1200"/>
            </a:lvl8pPr>
            <a:lvl9pPr lvl="8" rtl="0">
              <a:lnSpc>
                <a:spcPct val="100000"/>
              </a:lnSpc>
              <a:spcBef>
                <a:spcPts val="0"/>
              </a:spcBef>
              <a:spcAft>
                <a:spcPts val="0"/>
              </a:spcAft>
              <a:buNone/>
              <a:defRPr sz="1200"/>
            </a:lvl9pPr>
          </a:lstStyle>
          <a:p>
            <a:endParaRPr/>
          </a:p>
        </p:txBody>
      </p:sp>
      <p:sp>
        <p:nvSpPr>
          <p:cNvPr id="29" name="Google Shape;29;p4"/>
          <p:cNvSpPr txBox="1">
            <a:spLocks noGrp="1"/>
          </p:cNvSpPr>
          <p:nvPr>
            <p:ph type="title"/>
          </p:nvPr>
        </p:nvSpPr>
        <p:spPr>
          <a:xfrm>
            <a:off x="625300" y="315813"/>
            <a:ext cx="7704000" cy="707700"/>
          </a:xfrm>
          <a:prstGeom prst="rect">
            <a:avLst/>
          </a:prstGeom>
        </p:spPr>
        <p:txBody>
          <a:bodyPr spcFirstLastPara="1" wrap="square" lIns="91425" tIns="91425" rIns="91425" bIns="91425" anchor="t" anchorCtr="0">
            <a:noAutofit/>
          </a:bodyPr>
          <a:lstStyle>
            <a:lvl1pPr lvl="0"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1046201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0"/>
        <p:cNvGrpSpPr/>
        <p:nvPr/>
      </p:nvGrpSpPr>
      <p:grpSpPr>
        <a:xfrm>
          <a:off x="0" y="0"/>
          <a:ext cx="0" cy="0"/>
          <a:chOff x="0" y="0"/>
          <a:chExt cx="0" cy="0"/>
        </a:xfrm>
      </p:grpSpPr>
      <p:sp>
        <p:nvSpPr>
          <p:cNvPr id="31" name="Google Shape;31;p5"/>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5"/>
          <p:cNvSpPr/>
          <p:nvPr/>
        </p:nvSpPr>
        <p:spPr>
          <a:xfrm>
            <a:off x="3189572" y="-61450"/>
            <a:ext cx="6166500" cy="525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5"/>
          <p:cNvSpPr txBox="1">
            <a:spLocks noGrp="1"/>
          </p:cNvSpPr>
          <p:nvPr>
            <p:ph type="title"/>
          </p:nvPr>
        </p:nvSpPr>
        <p:spPr>
          <a:xfrm>
            <a:off x="233850" y="1794300"/>
            <a:ext cx="2782800" cy="1554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4" name="Google Shape;34;p5"/>
          <p:cNvSpPr txBox="1">
            <a:spLocks noGrp="1"/>
          </p:cNvSpPr>
          <p:nvPr>
            <p:ph type="subTitle" idx="1"/>
          </p:nvPr>
        </p:nvSpPr>
        <p:spPr>
          <a:xfrm>
            <a:off x="4153278" y="3146801"/>
            <a:ext cx="1837800" cy="3099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algn="r" rtl="0">
              <a:lnSpc>
                <a:spcPct val="100000"/>
              </a:lnSpc>
              <a:spcBef>
                <a:spcPts val="0"/>
              </a:spcBef>
              <a:spcAft>
                <a:spcPts val="0"/>
              </a:spcAft>
              <a:buNone/>
              <a:defRPr sz="2200" b="1">
                <a:solidFill>
                  <a:schemeClr val="lt1"/>
                </a:solidFill>
                <a:latin typeface="Bebas Neue"/>
                <a:ea typeface="Bebas Neue"/>
                <a:cs typeface="Bebas Neue"/>
                <a:sym typeface="Bebas Neue"/>
              </a:defRPr>
            </a:lvl2pPr>
            <a:lvl3pPr lvl="2" algn="r" rtl="0">
              <a:lnSpc>
                <a:spcPct val="100000"/>
              </a:lnSpc>
              <a:spcBef>
                <a:spcPts val="0"/>
              </a:spcBef>
              <a:spcAft>
                <a:spcPts val="0"/>
              </a:spcAft>
              <a:buNone/>
              <a:defRPr sz="2200" b="1">
                <a:solidFill>
                  <a:schemeClr val="lt1"/>
                </a:solidFill>
                <a:latin typeface="Bebas Neue"/>
                <a:ea typeface="Bebas Neue"/>
                <a:cs typeface="Bebas Neue"/>
                <a:sym typeface="Bebas Neue"/>
              </a:defRPr>
            </a:lvl3pPr>
            <a:lvl4pPr lvl="3" algn="r" rtl="0">
              <a:lnSpc>
                <a:spcPct val="100000"/>
              </a:lnSpc>
              <a:spcBef>
                <a:spcPts val="0"/>
              </a:spcBef>
              <a:spcAft>
                <a:spcPts val="0"/>
              </a:spcAft>
              <a:buNone/>
              <a:defRPr sz="2200" b="1">
                <a:solidFill>
                  <a:schemeClr val="lt1"/>
                </a:solidFill>
                <a:latin typeface="Bebas Neue"/>
                <a:ea typeface="Bebas Neue"/>
                <a:cs typeface="Bebas Neue"/>
                <a:sym typeface="Bebas Neue"/>
              </a:defRPr>
            </a:lvl4pPr>
            <a:lvl5pPr lvl="4" algn="r" rtl="0">
              <a:lnSpc>
                <a:spcPct val="100000"/>
              </a:lnSpc>
              <a:spcBef>
                <a:spcPts val="0"/>
              </a:spcBef>
              <a:spcAft>
                <a:spcPts val="0"/>
              </a:spcAft>
              <a:buNone/>
              <a:defRPr sz="2200" b="1">
                <a:solidFill>
                  <a:schemeClr val="lt1"/>
                </a:solidFill>
                <a:latin typeface="Bebas Neue"/>
                <a:ea typeface="Bebas Neue"/>
                <a:cs typeface="Bebas Neue"/>
                <a:sym typeface="Bebas Neue"/>
              </a:defRPr>
            </a:lvl5pPr>
            <a:lvl6pPr lvl="5" algn="r" rtl="0">
              <a:lnSpc>
                <a:spcPct val="100000"/>
              </a:lnSpc>
              <a:spcBef>
                <a:spcPts val="0"/>
              </a:spcBef>
              <a:spcAft>
                <a:spcPts val="0"/>
              </a:spcAft>
              <a:buNone/>
              <a:defRPr sz="2200" b="1">
                <a:solidFill>
                  <a:schemeClr val="lt1"/>
                </a:solidFill>
                <a:latin typeface="Bebas Neue"/>
                <a:ea typeface="Bebas Neue"/>
                <a:cs typeface="Bebas Neue"/>
                <a:sym typeface="Bebas Neue"/>
              </a:defRPr>
            </a:lvl6pPr>
            <a:lvl7pPr lvl="6" algn="r" rtl="0">
              <a:lnSpc>
                <a:spcPct val="100000"/>
              </a:lnSpc>
              <a:spcBef>
                <a:spcPts val="0"/>
              </a:spcBef>
              <a:spcAft>
                <a:spcPts val="0"/>
              </a:spcAft>
              <a:buNone/>
              <a:defRPr sz="2200" b="1">
                <a:solidFill>
                  <a:schemeClr val="lt1"/>
                </a:solidFill>
                <a:latin typeface="Bebas Neue"/>
                <a:ea typeface="Bebas Neue"/>
                <a:cs typeface="Bebas Neue"/>
                <a:sym typeface="Bebas Neue"/>
              </a:defRPr>
            </a:lvl7pPr>
            <a:lvl8pPr lvl="7" algn="r" rtl="0">
              <a:lnSpc>
                <a:spcPct val="100000"/>
              </a:lnSpc>
              <a:spcBef>
                <a:spcPts val="0"/>
              </a:spcBef>
              <a:spcAft>
                <a:spcPts val="0"/>
              </a:spcAft>
              <a:buNone/>
              <a:defRPr sz="2200" b="1">
                <a:solidFill>
                  <a:schemeClr val="lt1"/>
                </a:solidFill>
                <a:latin typeface="Bebas Neue"/>
                <a:ea typeface="Bebas Neue"/>
                <a:cs typeface="Bebas Neue"/>
                <a:sym typeface="Bebas Neue"/>
              </a:defRPr>
            </a:lvl8pPr>
            <a:lvl9pPr lvl="8" algn="r" rtl="0">
              <a:lnSpc>
                <a:spcPct val="100000"/>
              </a:lnSpc>
              <a:spcBef>
                <a:spcPts val="0"/>
              </a:spcBef>
              <a:spcAft>
                <a:spcPts val="0"/>
              </a:spcAft>
              <a:buNone/>
              <a:defRPr sz="2200" b="1">
                <a:solidFill>
                  <a:schemeClr val="lt1"/>
                </a:solidFill>
                <a:latin typeface="Bebas Neue"/>
                <a:ea typeface="Bebas Neue"/>
                <a:cs typeface="Bebas Neue"/>
                <a:sym typeface="Bebas Neue"/>
              </a:defRPr>
            </a:lvl9pPr>
          </a:lstStyle>
          <a:p>
            <a:endParaRPr/>
          </a:p>
        </p:txBody>
      </p:sp>
      <p:sp>
        <p:nvSpPr>
          <p:cNvPr id="35" name="Google Shape;35;p5"/>
          <p:cNvSpPr txBox="1">
            <a:spLocks noGrp="1"/>
          </p:cNvSpPr>
          <p:nvPr>
            <p:ph type="subTitle" idx="2"/>
          </p:nvPr>
        </p:nvSpPr>
        <p:spPr>
          <a:xfrm>
            <a:off x="3906378" y="3458361"/>
            <a:ext cx="2084700" cy="1115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sz="1500">
                <a:solidFill>
                  <a:schemeClr val="lt1"/>
                </a:solidFill>
                <a:latin typeface="Overpass Light"/>
                <a:ea typeface="Overpass Light"/>
                <a:cs typeface="Overpass Light"/>
                <a:sym typeface="Overpass Light"/>
              </a:defRPr>
            </a:lvl1pPr>
            <a:lvl2pPr lvl="1" algn="r" rtl="0">
              <a:lnSpc>
                <a:spcPct val="100000"/>
              </a:lnSpc>
              <a:spcBef>
                <a:spcPts val="0"/>
              </a:spcBef>
              <a:spcAft>
                <a:spcPts val="0"/>
              </a:spcAft>
              <a:buNone/>
              <a:defRPr sz="1500">
                <a:solidFill>
                  <a:schemeClr val="lt1"/>
                </a:solidFill>
                <a:latin typeface="Overpass Light"/>
                <a:ea typeface="Overpass Light"/>
                <a:cs typeface="Overpass Light"/>
                <a:sym typeface="Overpass Light"/>
              </a:defRPr>
            </a:lvl2pPr>
            <a:lvl3pPr lvl="2" algn="r" rtl="0">
              <a:lnSpc>
                <a:spcPct val="100000"/>
              </a:lnSpc>
              <a:spcBef>
                <a:spcPts val="0"/>
              </a:spcBef>
              <a:spcAft>
                <a:spcPts val="0"/>
              </a:spcAft>
              <a:buNone/>
              <a:defRPr sz="1500">
                <a:solidFill>
                  <a:schemeClr val="lt1"/>
                </a:solidFill>
                <a:latin typeface="Overpass Light"/>
                <a:ea typeface="Overpass Light"/>
                <a:cs typeface="Overpass Light"/>
                <a:sym typeface="Overpass Light"/>
              </a:defRPr>
            </a:lvl3pPr>
            <a:lvl4pPr lvl="3" algn="r" rtl="0">
              <a:lnSpc>
                <a:spcPct val="100000"/>
              </a:lnSpc>
              <a:spcBef>
                <a:spcPts val="0"/>
              </a:spcBef>
              <a:spcAft>
                <a:spcPts val="0"/>
              </a:spcAft>
              <a:buNone/>
              <a:defRPr sz="1500">
                <a:solidFill>
                  <a:schemeClr val="lt1"/>
                </a:solidFill>
                <a:latin typeface="Overpass Light"/>
                <a:ea typeface="Overpass Light"/>
                <a:cs typeface="Overpass Light"/>
                <a:sym typeface="Overpass Light"/>
              </a:defRPr>
            </a:lvl4pPr>
            <a:lvl5pPr lvl="4" algn="r" rtl="0">
              <a:lnSpc>
                <a:spcPct val="100000"/>
              </a:lnSpc>
              <a:spcBef>
                <a:spcPts val="0"/>
              </a:spcBef>
              <a:spcAft>
                <a:spcPts val="0"/>
              </a:spcAft>
              <a:buNone/>
              <a:defRPr sz="1500">
                <a:solidFill>
                  <a:schemeClr val="lt1"/>
                </a:solidFill>
                <a:latin typeface="Overpass Light"/>
                <a:ea typeface="Overpass Light"/>
                <a:cs typeface="Overpass Light"/>
                <a:sym typeface="Overpass Light"/>
              </a:defRPr>
            </a:lvl5pPr>
            <a:lvl6pPr lvl="5" algn="r" rtl="0">
              <a:lnSpc>
                <a:spcPct val="100000"/>
              </a:lnSpc>
              <a:spcBef>
                <a:spcPts val="0"/>
              </a:spcBef>
              <a:spcAft>
                <a:spcPts val="0"/>
              </a:spcAft>
              <a:buNone/>
              <a:defRPr sz="1500">
                <a:solidFill>
                  <a:schemeClr val="lt1"/>
                </a:solidFill>
                <a:latin typeface="Overpass Light"/>
                <a:ea typeface="Overpass Light"/>
                <a:cs typeface="Overpass Light"/>
                <a:sym typeface="Overpass Light"/>
              </a:defRPr>
            </a:lvl6pPr>
            <a:lvl7pPr lvl="6" algn="r" rtl="0">
              <a:lnSpc>
                <a:spcPct val="100000"/>
              </a:lnSpc>
              <a:spcBef>
                <a:spcPts val="0"/>
              </a:spcBef>
              <a:spcAft>
                <a:spcPts val="0"/>
              </a:spcAft>
              <a:buNone/>
              <a:defRPr sz="1500">
                <a:solidFill>
                  <a:schemeClr val="lt1"/>
                </a:solidFill>
                <a:latin typeface="Overpass Light"/>
                <a:ea typeface="Overpass Light"/>
                <a:cs typeface="Overpass Light"/>
                <a:sym typeface="Overpass Light"/>
              </a:defRPr>
            </a:lvl7pPr>
            <a:lvl8pPr lvl="7" algn="r" rtl="0">
              <a:lnSpc>
                <a:spcPct val="100000"/>
              </a:lnSpc>
              <a:spcBef>
                <a:spcPts val="0"/>
              </a:spcBef>
              <a:spcAft>
                <a:spcPts val="0"/>
              </a:spcAft>
              <a:buNone/>
              <a:defRPr sz="1500">
                <a:solidFill>
                  <a:schemeClr val="lt1"/>
                </a:solidFill>
                <a:latin typeface="Overpass Light"/>
                <a:ea typeface="Overpass Light"/>
                <a:cs typeface="Overpass Light"/>
                <a:sym typeface="Overpass Light"/>
              </a:defRPr>
            </a:lvl8pPr>
            <a:lvl9pPr lvl="8" algn="r" rtl="0">
              <a:lnSpc>
                <a:spcPct val="100000"/>
              </a:lnSpc>
              <a:spcBef>
                <a:spcPts val="0"/>
              </a:spcBef>
              <a:spcAft>
                <a:spcPts val="0"/>
              </a:spcAft>
              <a:buNone/>
              <a:defRPr sz="1500">
                <a:solidFill>
                  <a:schemeClr val="lt1"/>
                </a:solidFill>
                <a:latin typeface="Overpass Light"/>
                <a:ea typeface="Overpass Light"/>
                <a:cs typeface="Overpass Light"/>
                <a:sym typeface="Overpass Light"/>
              </a:defRPr>
            </a:lvl9pPr>
          </a:lstStyle>
          <a:p>
            <a:endParaRPr/>
          </a:p>
        </p:txBody>
      </p:sp>
      <p:sp>
        <p:nvSpPr>
          <p:cNvPr id="36" name="Google Shape;36;p5"/>
          <p:cNvSpPr txBox="1">
            <a:spLocks noGrp="1"/>
          </p:cNvSpPr>
          <p:nvPr>
            <p:ph type="subTitle" idx="3"/>
          </p:nvPr>
        </p:nvSpPr>
        <p:spPr>
          <a:xfrm>
            <a:off x="6374237" y="580394"/>
            <a:ext cx="19200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b="1">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b="1">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b="1">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b="1">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b="1">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b="1">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b="1">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b="1">
                <a:solidFill>
                  <a:schemeClr val="lt1"/>
                </a:solidFill>
                <a:latin typeface="Bebas Neue"/>
                <a:ea typeface="Bebas Neue"/>
                <a:cs typeface="Bebas Neue"/>
                <a:sym typeface="Bebas Neue"/>
              </a:defRPr>
            </a:lvl9pPr>
          </a:lstStyle>
          <a:p>
            <a:endParaRPr/>
          </a:p>
        </p:txBody>
      </p:sp>
      <p:sp>
        <p:nvSpPr>
          <p:cNvPr id="37" name="Google Shape;37;p5"/>
          <p:cNvSpPr txBox="1">
            <a:spLocks noGrp="1"/>
          </p:cNvSpPr>
          <p:nvPr>
            <p:ph type="subTitle" idx="4"/>
          </p:nvPr>
        </p:nvSpPr>
        <p:spPr>
          <a:xfrm>
            <a:off x="6374239" y="883466"/>
            <a:ext cx="2082300" cy="111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5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500">
                <a:solidFill>
                  <a:schemeClr val="lt1"/>
                </a:solidFill>
                <a:latin typeface="Overpass Light"/>
                <a:ea typeface="Overpass Light"/>
                <a:cs typeface="Overpass Light"/>
                <a:sym typeface="Overpass Light"/>
              </a:defRPr>
            </a:lvl2pPr>
            <a:lvl3pPr lvl="2" rtl="0">
              <a:lnSpc>
                <a:spcPct val="100000"/>
              </a:lnSpc>
              <a:spcBef>
                <a:spcPts val="0"/>
              </a:spcBef>
              <a:spcAft>
                <a:spcPts val="0"/>
              </a:spcAft>
              <a:buNone/>
              <a:defRPr sz="1500">
                <a:solidFill>
                  <a:schemeClr val="lt1"/>
                </a:solidFill>
                <a:latin typeface="Overpass Light"/>
                <a:ea typeface="Overpass Light"/>
                <a:cs typeface="Overpass Light"/>
                <a:sym typeface="Overpass Light"/>
              </a:defRPr>
            </a:lvl3pPr>
            <a:lvl4pPr lvl="3" rtl="0">
              <a:lnSpc>
                <a:spcPct val="100000"/>
              </a:lnSpc>
              <a:spcBef>
                <a:spcPts val="0"/>
              </a:spcBef>
              <a:spcAft>
                <a:spcPts val="0"/>
              </a:spcAft>
              <a:buNone/>
              <a:defRPr sz="1500">
                <a:solidFill>
                  <a:schemeClr val="lt1"/>
                </a:solidFill>
                <a:latin typeface="Overpass Light"/>
                <a:ea typeface="Overpass Light"/>
                <a:cs typeface="Overpass Light"/>
                <a:sym typeface="Overpass Light"/>
              </a:defRPr>
            </a:lvl4pPr>
            <a:lvl5pPr lvl="4" rtl="0">
              <a:lnSpc>
                <a:spcPct val="100000"/>
              </a:lnSpc>
              <a:spcBef>
                <a:spcPts val="0"/>
              </a:spcBef>
              <a:spcAft>
                <a:spcPts val="0"/>
              </a:spcAft>
              <a:buNone/>
              <a:defRPr sz="1500">
                <a:solidFill>
                  <a:schemeClr val="lt1"/>
                </a:solidFill>
                <a:latin typeface="Overpass Light"/>
                <a:ea typeface="Overpass Light"/>
                <a:cs typeface="Overpass Light"/>
                <a:sym typeface="Overpass Light"/>
              </a:defRPr>
            </a:lvl5pPr>
            <a:lvl6pPr lvl="5" rtl="0">
              <a:lnSpc>
                <a:spcPct val="100000"/>
              </a:lnSpc>
              <a:spcBef>
                <a:spcPts val="0"/>
              </a:spcBef>
              <a:spcAft>
                <a:spcPts val="0"/>
              </a:spcAft>
              <a:buNone/>
              <a:defRPr sz="1500">
                <a:solidFill>
                  <a:schemeClr val="lt1"/>
                </a:solidFill>
                <a:latin typeface="Overpass Light"/>
                <a:ea typeface="Overpass Light"/>
                <a:cs typeface="Overpass Light"/>
                <a:sym typeface="Overpass Light"/>
              </a:defRPr>
            </a:lvl6pPr>
            <a:lvl7pPr lvl="6" rtl="0">
              <a:lnSpc>
                <a:spcPct val="100000"/>
              </a:lnSpc>
              <a:spcBef>
                <a:spcPts val="0"/>
              </a:spcBef>
              <a:spcAft>
                <a:spcPts val="0"/>
              </a:spcAft>
              <a:buNone/>
              <a:defRPr sz="1500">
                <a:solidFill>
                  <a:schemeClr val="lt1"/>
                </a:solidFill>
                <a:latin typeface="Overpass Light"/>
                <a:ea typeface="Overpass Light"/>
                <a:cs typeface="Overpass Light"/>
                <a:sym typeface="Overpass Light"/>
              </a:defRPr>
            </a:lvl7pPr>
            <a:lvl8pPr lvl="7" rtl="0">
              <a:lnSpc>
                <a:spcPct val="100000"/>
              </a:lnSpc>
              <a:spcBef>
                <a:spcPts val="0"/>
              </a:spcBef>
              <a:spcAft>
                <a:spcPts val="0"/>
              </a:spcAft>
              <a:buNone/>
              <a:defRPr sz="1500">
                <a:solidFill>
                  <a:schemeClr val="lt1"/>
                </a:solidFill>
                <a:latin typeface="Overpass Light"/>
                <a:ea typeface="Overpass Light"/>
                <a:cs typeface="Overpass Light"/>
                <a:sym typeface="Overpass Light"/>
              </a:defRPr>
            </a:lvl8pPr>
            <a:lvl9pPr lvl="8" rtl="0">
              <a:lnSpc>
                <a:spcPct val="100000"/>
              </a:lnSpc>
              <a:spcBef>
                <a:spcPts val="0"/>
              </a:spcBef>
              <a:spcAft>
                <a:spcPts val="0"/>
              </a:spcAft>
              <a:buNone/>
              <a:defRPr sz="1500">
                <a:solidFill>
                  <a:schemeClr val="lt1"/>
                </a:solidFill>
                <a:latin typeface="Overpass Light"/>
                <a:ea typeface="Overpass Light"/>
                <a:cs typeface="Overpass Light"/>
                <a:sym typeface="Overpass Light"/>
              </a:defRPr>
            </a:lvl9pPr>
          </a:lstStyle>
          <a:p>
            <a:endParaRPr/>
          </a:p>
        </p:txBody>
      </p:sp>
    </p:spTree>
    <p:extLst>
      <p:ext uri="{BB962C8B-B14F-4D97-AF65-F5344CB8AC3E}">
        <p14:creationId xmlns:p14="http://schemas.microsoft.com/office/powerpoint/2010/main" val="42015357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6391950" y="1898400"/>
            <a:ext cx="2169300" cy="1346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0" name="Google Shape;40;p6"/>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953927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1"/>
        <p:cNvGrpSpPr/>
        <p:nvPr/>
      </p:nvGrpSpPr>
      <p:grpSpPr>
        <a:xfrm>
          <a:off x="0" y="0"/>
          <a:ext cx="0" cy="0"/>
          <a:chOff x="0" y="0"/>
          <a:chExt cx="0" cy="0"/>
        </a:xfrm>
      </p:grpSpPr>
      <p:sp>
        <p:nvSpPr>
          <p:cNvPr id="42" name="Google Shape;42;p7"/>
          <p:cNvSpPr txBox="1">
            <a:spLocks noGrp="1"/>
          </p:cNvSpPr>
          <p:nvPr>
            <p:ph type="subTitle" idx="1"/>
          </p:nvPr>
        </p:nvSpPr>
        <p:spPr>
          <a:xfrm>
            <a:off x="4863950" y="2269650"/>
            <a:ext cx="3566700" cy="1176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a:solidFill>
                  <a:schemeClr val="dk1"/>
                </a:solidFill>
                <a:latin typeface="Overpass Light"/>
                <a:ea typeface="Overpass Light"/>
                <a:cs typeface="Overpass Light"/>
                <a:sym typeface="Overpass Light"/>
              </a:defRPr>
            </a:lvl1pPr>
            <a:lvl2pPr lvl="1" rtl="0">
              <a:lnSpc>
                <a:spcPct val="100000"/>
              </a:lnSpc>
              <a:spcBef>
                <a:spcPts val="0"/>
              </a:spcBef>
              <a:spcAft>
                <a:spcPts val="0"/>
              </a:spcAft>
              <a:buNone/>
              <a:defRPr>
                <a:solidFill>
                  <a:schemeClr val="dk1"/>
                </a:solidFill>
                <a:latin typeface="Overpass Light"/>
                <a:ea typeface="Overpass Light"/>
                <a:cs typeface="Overpass Light"/>
                <a:sym typeface="Overpass Light"/>
              </a:defRPr>
            </a:lvl2pPr>
            <a:lvl3pPr lvl="2" rtl="0">
              <a:lnSpc>
                <a:spcPct val="100000"/>
              </a:lnSpc>
              <a:spcBef>
                <a:spcPts val="0"/>
              </a:spcBef>
              <a:spcAft>
                <a:spcPts val="0"/>
              </a:spcAft>
              <a:buNone/>
              <a:defRPr>
                <a:solidFill>
                  <a:schemeClr val="dk1"/>
                </a:solidFill>
                <a:latin typeface="Overpass Light"/>
                <a:ea typeface="Overpass Light"/>
                <a:cs typeface="Overpass Light"/>
                <a:sym typeface="Overpass Light"/>
              </a:defRPr>
            </a:lvl3pPr>
            <a:lvl4pPr lvl="3" rtl="0">
              <a:lnSpc>
                <a:spcPct val="100000"/>
              </a:lnSpc>
              <a:spcBef>
                <a:spcPts val="0"/>
              </a:spcBef>
              <a:spcAft>
                <a:spcPts val="0"/>
              </a:spcAft>
              <a:buNone/>
              <a:defRPr>
                <a:solidFill>
                  <a:schemeClr val="dk1"/>
                </a:solidFill>
                <a:latin typeface="Overpass Light"/>
                <a:ea typeface="Overpass Light"/>
                <a:cs typeface="Overpass Light"/>
                <a:sym typeface="Overpass Light"/>
              </a:defRPr>
            </a:lvl4pPr>
            <a:lvl5pPr lvl="4" rtl="0">
              <a:lnSpc>
                <a:spcPct val="100000"/>
              </a:lnSpc>
              <a:spcBef>
                <a:spcPts val="0"/>
              </a:spcBef>
              <a:spcAft>
                <a:spcPts val="0"/>
              </a:spcAft>
              <a:buNone/>
              <a:defRPr>
                <a:solidFill>
                  <a:schemeClr val="dk1"/>
                </a:solidFill>
                <a:latin typeface="Overpass Light"/>
                <a:ea typeface="Overpass Light"/>
                <a:cs typeface="Overpass Light"/>
                <a:sym typeface="Overpass Light"/>
              </a:defRPr>
            </a:lvl5pPr>
            <a:lvl6pPr lvl="5" rtl="0">
              <a:lnSpc>
                <a:spcPct val="100000"/>
              </a:lnSpc>
              <a:spcBef>
                <a:spcPts val="0"/>
              </a:spcBef>
              <a:spcAft>
                <a:spcPts val="0"/>
              </a:spcAft>
              <a:buNone/>
              <a:defRPr>
                <a:solidFill>
                  <a:schemeClr val="dk1"/>
                </a:solidFill>
                <a:latin typeface="Overpass Light"/>
                <a:ea typeface="Overpass Light"/>
                <a:cs typeface="Overpass Light"/>
                <a:sym typeface="Overpass Light"/>
              </a:defRPr>
            </a:lvl6pPr>
            <a:lvl7pPr lvl="6" rtl="0">
              <a:lnSpc>
                <a:spcPct val="100000"/>
              </a:lnSpc>
              <a:spcBef>
                <a:spcPts val="0"/>
              </a:spcBef>
              <a:spcAft>
                <a:spcPts val="0"/>
              </a:spcAft>
              <a:buNone/>
              <a:defRPr>
                <a:solidFill>
                  <a:schemeClr val="dk1"/>
                </a:solidFill>
                <a:latin typeface="Overpass Light"/>
                <a:ea typeface="Overpass Light"/>
                <a:cs typeface="Overpass Light"/>
                <a:sym typeface="Overpass Light"/>
              </a:defRPr>
            </a:lvl7pPr>
            <a:lvl8pPr lvl="7" rtl="0">
              <a:lnSpc>
                <a:spcPct val="100000"/>
              </a:lnSpc>
              <a:spcBef>
                <a:spcPts val="0"/>
              </a:spcBef>
              <a:spcAft>
                <a:spcPts val="0"/>
              </a:spcAft>
              <a:buNone/>
              <a:defRPr>
                <a:solidFill>
                  <a:schemeClr val="dk1"/>
                </a:solidFill>
                <a:latin typeface="Overpass Light"/>
                <a:ea typeface="Overpass Light"/>
                <a:cs typeface="Overpass Light"/>
                <a:sym typeface="Overpass Light"/>
              </a:defRPr>
            </a:lvl8pPr>
            <a:lvl9pPr lvl="8" rtl="0">
              <a:lnSpc>
                <a:spcPct val="100000"/>
              </a:lnSpc>
              <a:spcBef>
                <a:spcPts val="0"/>
              </a:spcBef>
              <a:spcAft>
                <a:spcPts val="0"/>
              </a:spcAft>
              <a:buNone/>
              <a:defRPr>
                <a:solidFill>
                  <a:schemeClr val="dk1"/>
                </a:solidFill>
                <a:latin typeface="Overpass Light"/>
                <a:ea typeface="Overpass Light"/>
                <a:cs typeface="Overpass Light"/>
                <a:sym typeface="Overpass Light"/>
              </a:defRPr>
            </a:lvl9pPr>
          </a:lstStyle>
          <a:p>
            <a:endParaRPr/>
          </a:p>
        </p:txBody>
      </p:sp>
      <p:sp>
        <p:nvSpPr>
          <p:cNvPr id="43" name="Google Shape;43;p7"/>
          <p:cNvSpPr txBox="1">
            <a:spLocks noGrp="1"/>
          </p:cNvSpPr>
          <p:nvPr>
            <p:ph type="title"/>
          </p:nvPr>
        </p:nvSpPr>
        <p:spPr>
          <a:xfrm>
            <a:off x="4863950" y="1696950"/>
            <a:ext cx="383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43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4" name="Google Shape;44;p7"/>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013352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5"/>
        <p:cNvGrpSpPr/>
        <p:nvPr/>
      </p:nvGrpSpPr>
      <p:grpSpPr>
        <a:xfrm>
          <a:off x="0" y="0"/>
          <a:ext cx="0" cy="0"/>
          <a:chOff x="0" y="0"/>
          <a:chExt cx="0" cy="0"/>
        </a:xfrm>
      </p:grpSpPr>
      <p:sp>
        <p:nvSpPr>
          <p:cNvPr id="46" name="Google Shape;46;p8"/>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8"/>
          <p:cNvSpPr/>
          <p:nvPr/>
        </p:nvSpPr>
        <p:spPr>
          <a:xfrm>
            <a:off x="-152400" y="2736075"/>
            <a:ext cx="5080800" cy="21384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8" name="Google Shape;48;p8"/>
          <p:cNvCxnSpPr/>
          <p:nvPr/>
        </p:nvCxnSpPr>
        <p:spPr>
          <a:xfrm>
            <a:off x="101775" y="2736075"/>
            <a:ext cx="0" cy="2141400"/>
          </a:xfrm>
          <a:prstGeom prst="straightConnector1">
            <a:avLst/>
          </a:prstGeom>
          <a:noFill/>
          <a:ln w="19050" cap="flat" cmpd="sng">
            <a:solidFill>
              <a:schemeClr val="lt1"/>
            </a:solidFill>
            <a:prstDash val="solid"/>
            <a:round/>
            <a:headEnd type="none" w="med" len="med"/>
            <a:tailEnd type="none" w="med" len="med"/>
          </a:ln>
        </p:spPr>
      </p:cxnSp>
      <p:sp>
        <p:nvSpPr>
          <p:cNvPr id="49" name="Google Shape;49;p8"/>
          <p:cNvSpPr txBox="1">
            <a:spLocks noGrp="1"/>
          </p:cNvSpPr>
          <p:nvPr>
            <p:ph type="subTitle" idx="1"/>
          </p:nvPr>
        </p:nvSpPr>
        <p:spPr>
          <a:xfrm>
            <a:off x="2540075" y="4178025"/>
            <a:ext cx="2093100" cy="489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7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700">
                <a:solidFill>
                  <a:schemeClr val="lt1"/>
                </a:solidFill>
                <a:latin typeface="Overpass Light"/>
                <a:ea typeface="Overpass Light"/>
                <a:cs typeface="Overpass Light"/>
                <a:sym typeface="Overpass Light"/>
              </a:defRPr>
            </a:lvl2pPr>
            <a:lvl3pPr lvl="2" rtl="0">
              <a:lnSpc>
                <a:spcPct val="100000"/>
              </a:lnSpc>
              <a:spcBef>
                <a:spcPts val="0"/>
              </a:spcBef>
              <a:spcAft>
                <a:spcPts val="0"/>
              </a:spcAft>
              <a:buNone/>
              <a:defRPr sz="1700">
                <a:solidFill>
                  <a:schemeClr val="lt1"/>
                </a:solidFill>
                <a:latin typeface="Overpass Light"/>
                <a:ea typeface="Overpass Light"/>
                <a:cs typeface="Overpass Light"/>
                <a:sym typeface="Overpass Light"/>
              </a:defRPr>
            </a:lvl3pPr>
            <a:lvl4pPr lvl="3" rtl="0">
              <a:lnSpc>
                <a:spcPct val="100000"/>
              </a:lnSpc>
              <a:spcBef>
                <a:spcPts val="0"/>
              </a:spcBef>
              <a:spcAft>
                <a:spcPts val="0"/>
              </a:spcAft>
              <a:buNone/>
              <a:defRPr sz="1700">
                <a:solidFill>
                  <a:schemeClr val="lt1"/>
                </a:solidFill>
                <a:latin typeface="Overpass Light"/>
                <a:ea typeface="Overpass Light"/>
                <a:cs typeface="Overpass Light"/>
                <a:sym typeface="Overpass Light"/>
              </a:defRPr>
            </a:lvl4pPr>
            <a:lvl5pPr lvl="4" rtl="0">
              <a:lnSpc>
                <a:spcPct val="100000"/>
              </a:lnSpc>
              <a:spcBef>
                <a:spcPts val="0"/>
              </a:spcBef>
              <a:spcAft>
                <a:spcPts val="0"/>
              </a:spcAft>
              <a:buNone/>
              <a:defRPr sz="1700">
                <a:solidFill>
                  <a:schemeClr val="lt1"/>
                </a:solidFill>
                <a:latin typeface="Overpass Light"/>
                <a:ea typeface="Overpass Light"/>
                <a:cs typeface="Overpass Light"/>
                <a:sym typeface="Overpass Light"/>
              </a:defRPr>
            </a:lvl5pPr>
            <a:lvl6pPr lvl="5" rtl="0">
              <a:lnSpc>
                <a:spcPct val="100000"/>
              </a:lnSpc>
              <a:spcBef>
                <a:spcPts val="0"/>
              </a:spcBef>
              <a:spcAft>
                <a:spcPts val="0"/>
              </a:spcAft>
              <a:buNone/>
              <a:defRPr sz="1700">
                <a:solidFill>
                  <a:schemeClr val="lt1"/>
                </a:solidFill>
                <a:latin typeface="Overpass Light"/>
                <a:ea typeface="Overpass Light"/>
                <a:cs typeface="Overpass Light"/>
                <a:sym typeface="Overpass Light"/>
              </a:defRPr>
            </a:lvl6pPr>
            <a:lvl7pPr lvl="6" rtl="0">
              <a:lnSpc>
                <a:spcPct val="100000"/>
              </a:lnSpc>
              <a:spcBef>
                <a:spcPts val="0"/>
              </a:spcBef>
              <a:spcAft>
                <a:spcPts val="0"/>
              </a:spcAft>
              <a:buNone/>
              <a:defRPr sz="1700">
                <a:solidFill>
                  <a:schemeClr val="lt1"/>
                </a:solidFill>
                <a:latin typeface="Overpass Light"/>
                <a:ea typeface="Overpass Light"/>
                <a:cs typeface="Overpass Light"/>
                <a:sym typeface="Overpass Light"/>
              </a:defRPr>
            </a:lvl7pPr>
            <a:lvl8pPr lvl="7" rtl="0">
              <a:lnSpc>
                <a:spcPct val="100000"/>
              </a:lnSpc>
              <a:spcBef>
                <a:spcPts val="0"/>
              </a:spcBef>
              <a:spcAft>
                <a:spcPts val="0"/>
              </a:spcAft>
              <a:buNone/>
              <a:defRPr sz="1700">
                <a:solidFill>
                  <a:schemeClr val="lt1"/>
                </a:solidFill>
                <a:latin typeface="Overpass Light"/>
                <a:ea typeface="Overpass Light"/>
                <a:cs typeface="Overpass Light"/>
                <a:sym typeface="Overpass Light"/>
              </a:defRPr>
            </a:lvl8pPr>
            <a:lvl9pPr lvl="8" rtl="0">
              <a:lnSpc>
                <a:spcPct val="100000"/>
              </a:lnSpc>
              <a:spcBef>
                <a:spcPts val="0"/>
              </a:spcBef>
              <a:spcAft>
                <a:spcPts val="0"/>
              </a:spcAft>
              <a:buNone/>
              <a:defRPr sz="1700">
                <a:solidFill>
                  <a:schemeClr val="lt1"/>
                </a:solidFill>
                <a:latin typeface="Overpass Light"/>
                <a:ea typeface="Overpass Light"/>
                <a:cs typeface="Overpass Light"/>
                <a:sym typeface="Overpass Light"/>
              </a:defRPr>
            </a:lvl9pPr>
          </a:lstStyle>
          <a:p>
            <a:endParaRPr/>
          </a:p>
        </p:txBody>
      </p:sp>
      <p:sp>
        <p:nvSpPr>
          <p:cNvPr id="50" name="Google Shape;50;p8"/>
          <p:cNvSpPr txBox="1">
            <a:spLocks noGrp="1"/>
          </p:cNvSpPr>
          <p:nvPr>
            <p:ph type="subTitle" idx="2"/>
          </p:nvPr>
        </p:nvSpPr>
        <p:spPr>
          <a:xfrm>
            <a:off x="713225" y="2984199"/>
            <a:ext cx="3858600" cy="1220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None/>
              <a:defRPr sz="1900" b="1">
                <a:solidFill>
                  <a:schemeClr val="lt1"/>
                </a:solidFill>
              </a:defRPr>
            </a:lvl1pPr>
            <a:lvl2pPr lvl="1">
              <a:lnSpc>
                <a:spcPct val="100000"/>
              </a:lnSpc>
              <a:spcBef>
                <a:spcPts val="0"/>
              </a:spcBef>
              <a:spcAft>
                <a:spcPts val="0"/>
              </a:spcAft>
              <a:buNone/>
              <a:defRPr sz="1900" b="1">
                <a:solidFill>
                  <a:schemeClr val="lt1"/>
                </a:solidFill>
              </a:defRPr>
            </a:lvl2pPr>
            <a:lvl3pPr lvl="2">
              <a:lnSpc>
                <a:spcPct val="100000"/>
              </a:lnSpc>
              <a:spcBef>
                <a:spcPts val="0"/>
              </a:spcBef>
              <a:spcAft>
                <a:spcPts val="0"/>
              </a:spcAft>
              <a:buNone/>
              <a:defRPr sz="1900" b="1">
                <a:solidFill>
                  <a:schemeClr val="lt1"/>
                </a:solidFill>
              </a:defRPr>
            </a:lvl3pPr>
            <a:lvl4pPr lvl="3">
              <a:lnSpc>
                <a:spcPct val="100000"/>
              </a:lnSpc>
              <a:spcBef>
                <a:spcPts val="0"/>
              </a:spcBef>
              <a:spcAft>
                <a:spcPts val="0"/>
              </a:spcAft>
              <a:buNone/>
              <a:defRPr sz="1900" b="1">
                <a:solidFill>
                  <a:schemeClr val="lt1"/>
                </a:solidFill>
              </a:defRPr>
            </a:lvl4pPr>
            <a:lvl5pPr lvl="4">
              <a:lnSpc>
                <a:spcPct val="100000"/>
              </a:lnSpc>
              <a:spcBef>
                <a:spcPts val="0"/>
              </a:spcBef>
              <a:spcAft>
                <a:spcPts val="0"/>
              </a:spcAft>
              <a:buNone/>
              <a:defRPr sz="1900" b="1">
                <a:solidFill>
                  <a:schemeClr val="lt1"/>
                </a:solidFill>
              </a:defRPr>
            </a:lvl5pPr>
            <a:lvl6pPr lvl="5">
              <a:lnSpc>
                <a:spcPct val="100000"/>
              </a:lnSpc>
              <a:spcBef>
                <a:spcPts val="0"/>
              </a:spcBef>
              <a:spcAft>
                <a:spcPts val="0"/>
              </a:spcAft>
              <a:buNone/>
              <a:defRPr sz="1900" b="1">
                <a:solidFill>
                  <a:schemeClr val="lt1"/>
                </a:solidFill>
              </a:defRPr>
            </a:lvl6pPr>
            <a:lvl7pPr lvl="6">
              <a:lnSpc>
                <a:spcPct val="100000"/>
              </a:lnSpc>
              <a:spcBef>
                <a:spcPts val="0"/>
              </a:spcBef>
              <a:spcAft>
                <a:spcPts val="0"/>
              </a:spcAft>
              <a:buNone/>
              <a:defRPr sz="1900" b="1">
                <a:solidFill>
                  <a:schemeClr val="lt1"/>
                </a:solidFill>
              </a:defRPr>
            </a:lvl7pPr>
            <a:lvl8pPr lvl="7">
              <a:lnSpc>
                <a:spcPct val="100000"/>
              </a:lnSpc>
              <a:spcBef>
                <a:spcPts val="0"/>
              </a:spcBef>
              <a:spcAft>
                <a:spcPts val="0"/>
              </a:spcAft>
              <a:buNone/>
              <a:defRPr sz="1900" b="1">
                <a:solidFill>
                  <a:schemeClr val="lt1"/>
                </a:solidFill>
              </a:defRPr>
            </a:lvl8pPr>
            <a:lvl9pPr lvl="8">
              <a:lnSpc>
                <a:spcPct val="100000"/>
              </a:lnSpc>
              <a:spcBef>
                <a:spcPts val="0"/>
              </a:spcBef>
              <a:spcAft>
                <a:spcPts val="0"/>
              </a:spcAft>
              <a:buNone/>
              <a:defRPr sz="1900" b="1">
                <a:solidFill>
                  <a:schemeClr val="lt1"/>
                </a:solidFill>
              </a:defRPr>
            </a:lvl9pPr>
          </a:lstStyle>
          <a:p>
            <a:endParaRPr/>
          </a:p>
        </p:txBody>
      </p:sp>
    </p:spTree>
    <p:extLst>
      <p:ext uri="{BB962C8B-B14F-4D97-AF65-F5344CB8AC3E}">
        <p14:creationId xmlns:p14="http://schemas.microsoft.com/office/powerpoint/2010/main" val="205547735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7"/>
        <p:cNvGrpSpPr/>
        <p:nvPr/>
      </p:nvGrpSpPr>
      <p:grpSpPr>
        <a:xfrm>
          <a:off x="0" y="0"/>
          <a:ext cx="0" cy="0"/>
          <a:chOff x="0" y="0"/>
          <a:chExt cx="0" cy="0"/>
        </a:xfrm>
      </p:grpSpPr>
      <p:sp>
        <p:nvSpPr>
          <p:cNvPr id="58" name="Google Shape;58;p10"/>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10"/>
          <p:cNvSpPr txBox="1">
            <a:spLocks noGrp="1"/>
          </p:cNvSpPr>
          <p:nvPr>
            <p:ph type="body" idx="1"/>
          </p:nvPr>
        </p:nvSpPr>
        <p:spPr>
          <a:xfrm>
            <a:off x="2285942" y="316339"/>
            <a:ext cx="4972800" cy="15294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sz="4500">
                <a:solidFill>
                  <a:schemeClr val="dk1"/>
                </a:solidFill>
                <a:latin typeface="Bebas Neue"/>
                <a:ea typeface="Bebas Neue"/>
                <a:cs typeface="Bebas Neue"/>
                <a:sym typeface="Bebas Neue"/>
              </a:defRPr>
            </a:lvl1pPr>
          </a:lstStyle>
          <a:p>
            <a:endParaRPr/>
          </a:p>
        </p:txBody>
      </p:sp>
    </p:spTree>
    <p:extLst>
      <p:ext uri="{BB962C8B-B14F-4D97-AF65-F5344CB8AC3E}">
        <p14:creationId xmlns:p14="http://schemas.microsoft.com/office/powerpoint/2010/main" val="40118602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dk1"/>
        </a:solidFill>
        <a:effectLst/>
      </p:bgPr>
    </p:bg>
    <p:spTree>
      <p:nvGrpSpPr>
        <p:cNvPr id="1" name="Shape 60"/>
        <p:cNvGrpSpPr/>
        <p:nvPr/>
      </p:nvGrpSpPr>
      <p:grpSpPr>
        <a:xfrm>
          <a:off x="0" y="0"/>
          <a:ext cx="0" cy="0"/>
          <a:chOff x="0" y="0"/>
          <a:chExt cx="0" cy="0"/>
        </a:xfrm>
      </p:grpSpPr>
      <p:sp>
        <p:nvSpPr>
          <p:cNvPr id="61" name="Google Shape;61;p11"/>
          <p:cNvSpPr/>
          <p:nvPr/>
        </p:nvSpPr>
        <p:spPr>
          <a:xfrm>
            <a:off x="-116125" y="2561775"/>
            <a:ext cx="9281100" cy="14193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1"/>
          <p:cNvSpPr/>
          <p:nvPr/>
        </p:nvSpPr>
        <p:spPr>
          <a:xfrm>
            <a:off x="101550" y="106200"/>
            <a:ext cx="8940900" cy="49311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1"/>
          <p:cNvSpPr txBox="1">
            <a:spLocks noGrp="1"/>
          </p:cNvSpPr>
          <p:nvPr>
            <p:ph type="title" hasCustomPrompt="1"/>
          </p:nvPr>
        </p:nvSpPr>
        <p:spPr>
          <a:xfrm>
            <a:off x="2061788" y="723875"/>
            <a:ext cx="5019000" cy="18531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12000"/>
              <a:buNone/>
              <a:defRPr sz="20000">
                <a:solidFill>
                  <a:schemeClr val="lt1"/>
                </a:solidFill>
              </a:defRPr>
            </a:lvl1pPr>
            <a:lvl2pPr lvl="1" algn="ctr">
              <a:spcBef>
                <a:spcPts val="0"/>
              </a:spcBef>
              <a:spcAft>
                <a:spcPts val="0"/>
              </a:spcAft>
              <a:buClr>
                <a:schemeClr val="lt1"/>
              </a:buClr>
              <a:buSzPts val="12000"/>
              <a:buNone/>
              <a:defRPr sz="12000">
                <a:solidFill>
                  <a:schemeClr val="lt1"/>
                </a:solidFill>
              </a:defRPr>
            </a:lvl2pPr>
            <a:lvl3pPr lvl="2" algn="ctr">
              <a:spcBef>
                <a:spcPts val="0"/>
              </a:spcBef>
              <a:spcAft>
                <a:spcPts val="0"/>
              </a:spcAft>
              <a:buClr>
                <a:schemeClr val="lt1"/>
              </a:buClr>
              <a:buSzPts val="12000"/>
              <a:buNone/>
              <a:defRPr sz="12000">
                <a:solidFill>
                  <a:schemeClr val="lt1"/>
                </a:solidFill>
              </a:defRPr>
            </a:lvl3pPr>
            <a:lvl4pPr lvl="3" algn="ctr">
              <a:spcBef>
                <a:spcPts val="0"/>
              </a:spcBef>
              <a:spcAft>
                <a:spcPts val="0"/>
              </a:spcAft>
              <a:buClr>
                <a:schemeClr val="lt1"/>
              </a:buClr>
              <a:buSzPts val="12000"/>
              <a:buNone/>
              <a:defRPr sz="12000">
                <a:solidFill>
                  <a:schemeClr val="lt1"/>
                </a:solidFill>
              </a:defRPr>
            </a:lvl4pPr>
            <a:lvl5pPr lvl="4" algn="ctr">
              <a:spcBef>
                <a:spcPts val="0"/>
              </a:spcBef>
              <a:spcAft>
                <a:spcPts val="0"/>
              </a:spcAft>
              <a:buClr>
                <a:schemeClr val="lt1"/>
              </a:buClr>
              <a:buSzPts val="12000"/>
              <a:buNone/>
              <a:defRPr sz="12000">
                <a:solidFill>
                  <a:schemeClr val="lt1"/>
                </a:solidFill>
              </a:defRPr>
            </a:lvl5pPr>
            <a:lvl6pPr lvl="5" algn="ctr">
              <a:spcBef>
                <a:spcPts val="0"/>
              </a:spcBef>
              <a:spcAft>
                <a:spcPts val="0"/>
              </a:spcAft>
              <a:buClr>
                <a:schemeClr val="lt1"/>
              </a:buClr>
              <a:buSzPts val="12000"/>
              <a:buNone/>
              <a:defRPr sz="12000">
                <a:solidFill>
                  <a:schemeClr val="lt1"/>
                </a:solidFill>
              </a:defRPr>
            </a:lvl6pPr>
            <a:lvl7pPr lvl="6" algn="ctr">
              <a:spcBef>
                <a:spcPts val="0"/>
              </a:spcBef>
              <a:spcAft>
                <a:spcPts val="0"/>
              </a:spcAft>
              <a:buClr>
                <a:schemeClr val="lt1"/>
              </a:buClr>
              <a:buSzPts val="12000"/>
              <a:buNone/>
              <a:defRPr sz="12000">
                <a:solidFill>
                  <a:schemeClr val="lt1"/>
                </a:solidFill>
              </a:defRPr>
            </a:lvl7pPr>
            <a:lvl8pPr lvl="7" algn="ctr">
              <a:spcBef>
                <a:spcPts val="0"/>
              </a:spcBef>
              <a:spcAft>
                <a:spcPts val="0"/>
              </a:spcAft>
              <a:buClr>
                <a:schemeClr val="lt1"/>
              </a:buClr>
              <a:buSzPts val="12000"/>
              <a:buNone/>
              <a:defRPr sz="12000">
                <a:solidFill>
                  <a:schemeClr val="lt1"/>
                </a:solidFill>
              </a:defRPr>
            </a:lvl8pPr>
            <a:lvl9pPr lvl="8" algn="ctr">
              <a:spcBef>
                <a:spcPts val="0"/>
              </a:spcBef>
              <a:spcAft>
                <a:spcPts val="0"/>
              </a:spcAft>
              <a:buClr>
                <a:schemeClr val="lt1"/>
              </a:buClr>
              <a:buSzPts val="12000"/>
              <a:buNone/>
              <a:defRPr sz="12000">
                <a:solidFill>
                  <a:schemeClr val="lt1"/>
                </a:solidFill>
              </a:defRPr>
            </a:lvl9pPr>
          </a:lstStyle>
          <a:p>
            <a:r>
              <a:t>xx%</a:t>
            </a:r>
          </a:p>
        </p:txBody>
      </p:sp>
      <p:sp>
        <p:nvSpPr>
          <p:cNvPr id="64" name="Google Shape;64;p11"/>
          <p:cNvSpPr txBox="1">
            <a:spLocks noGrp="1"/>
          </p:cNvSpPr>
          <p:nvPr>
            <p:ph type="title" idx="2"/>
          </p:nvPr>
        </p:nvSpPr>
        <p:spPr>
          <a:xfrm>
            <a:off x="2485555" y="2871475"/>
            <a:ext cx="4167600" cy="818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4300"/>
              <a:buNone/>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Tree>
    <p:extLst>
      <p:ext uri="{BB962C8B-B14F-4D97-AF65-F5344CB8AC3E}">
        <p14:creationId xmlns:p14="http://schemas.microsoft.com/office/powerpoint/2010/main" val="21154588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5"/>
        <p:cNvGrpSpPr/>
        <p:nvPr/>
      </p:nvGrpSpPr>
      <p:grpSpPr>
        <a:xfrm>
          <a:off x="0" y="0"/>
          <a:ext cx="0" cy="0"/>
          <a:chOff x="0" y="0"/>
          <a:chExt cx="0" cy="0"/>
        </a:xfrm>
      </p:grpSpPr>
    </p:spTree>
    <p:extLst>
      <p:ext uri="{BB962C8B-B14F-4D97-AF65-F5344CB8AC3E}">
        <p14:creationId xmlns:p14="http://schemas.microsoft.com/office/powerpoint/2010/main" val="1195993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443"/>
        <p:cNvGrpSpPr/>
        <p:nvPr/>
      </p:nvGrpSpPr>
      <p:grpSpPr>
        <a:xfrm>
          <a:off x="0" y="0"/>
          <a:ext cx="0" cy="0"/>
          <a:chOff x="0" y="0"/>
          <a:chExt cx="0" cy="0"/>
        </a:xfrm>
      </p:grpSpPr>
      <p:sp>
        <p:nvSpPr>
          <p:cNvPr id="444" name="Google Shape;444;p46"/>
          <p:cNvSpPr/>
          <p:nvPr/>
        </p:nvSpPr>
        <p:spPr>
          <a:xfrm flipH="1">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66"/>
        <p:cNvGrpSpPr/>
        <p:nvPr/>
      </p:nvGrpSpPr>
      <p:grpSpPr>
        <a:xfrm>
          <a:off x="0" y="0"/>
          <a:ext cx="0" cy="0"/>
          <a:chOff x="0" y="0"/>
          <a:chExt cx="0" cy="0"/>
        </a:xfrm>
      </p:grpSpPr>
      <p:cxnSp>
        <p:nvCxnSpPr>
          <p:cNvPr id="67" name="Google Shape;67;p13"/>
          <p:cNvCxnSpPr/>
          <p:nvPr/>
        </p:nvCxnSpPr>
        <p:spPr>
          <a:xfrm>
            <a:off x="107975" y="2076050"/>
            <a:ext cx="0" cy="1011000"/>
          </a:xfrm>
          <a:prstGeom prst="straightConnector1">
            <a:avLst/>
          </a:prstGeom>
          <a:noFill/>
          <a:ln w="19050" cap="flat" cmpd="sng">
            <a:solidFill>
              <a:schemeClr val="dk2"/>
            </a:solidFill>
            <a:prstDash val="solid"/>
            <a:round/>
            <a:headEnd type="none" w="med" len="med"/>
            <a:tailEnd type="none" w="med" len="med"/>
          </a:ln>
        </p:spPr>
      </p:cxnSp>
      <p:cxnSp>
        <p:nvCxnSpPr>
          <p:cNvPr id="68" name="Google Shape;68;p13"/>
          <p:cNvCxnSpPr/>
          <p:nvPr/>
        </p:nvCxnSpPr>
        <p:spPr>
          <a:xfrm>
            <a:off x="9040374" y="2076050"/>
            <a:ext cx="0" cy="1011000"/>
          </a:xfrm>
          <a:prstGeom prst="straightConnector1">
            <a:avLst/>
          </a:prstGeom>
          <a:noFill/>
          <a:ln w="19050" cap="flat" cmpd="sng">
            <a:solidFill>
              <a:schemeClr val="dk2"/>
            </a:solidFill>
            <a:prstDash val="solid"/>
            <a:round/>
            <a:headEnd type="none" w="med" len="med"/>
            <a:tailEnd type="none" w="med" len="med"/>
          </a:ln>
        </p:spPr>
      </p:cxnSp>
      <p:sp>
        <p:nvSpPr>
          <p:cNvPr id="69" name="Google Shape;69;p13"/>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3"/>
          <p:cNvSpPr txBox="1">
            <a:spLocks noGrp="1"/>
          </p:cNvSpPr>
          <p:nvPr>
            <p:ph type="title"/>
          </p:nvPr>
        </p:nvSpPr>
        <p:spPr>
          <a:xfrm>
            <a:off x="625275" y="374693"/>
            <a:ext cx="3852000" cy="723600"/>
          </a:xfrm>
          <a:prstGeom prst="rect">
            <a:avLst/>
          </a:prstGeom>
        </p:spPr>
        <p:txBody>
          <a:bodyPr spcFirstLastPara="1" wrap="square" lIns="91425" tIns="91425" rIns="91425" bIns="91425" anchor="ctr" anchorCtr="0">
            <a:noAutofit/>
          </a:bodyPr>
          <a:lstStyle>
            <a:lvl1pPr lvl="0"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3"/>
          <p:cNvSpPr txBox="1">
            <a:spLocks noGrp="1"/>
          </p:cNvSpPr>
          <p:nvPr>
            <p:ph type="title" idx="2" hasCustomPrompt="1"/>
          </p:nvPr>
        </p:nvSpPr>
        <p:spPr>
          <a:xfrm>
            <a:off x="2042990" y="1354938"/>
            <a:ext cx="966000" cy="47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800">
                <a:solidFill>
                  <a:schemeClr val="lt1"/>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72" name="Google Shape;72;p13"/>
          <p:cNvSpPr txBox="1">
            <a:spLocks noGrp="1"/>
          </p:cNvSpPr>
          <p:nvPr>
            <p:ph type="subTitle" idx="1"/>
          </p:nvPr>
        </p:nvSpPr>
        <p:spPr>
          <a:xfrm>
            <a:off x="1588790" y="1916625"/>
            <a:ext cx="1874400" cy="278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b="1">
                <a:solidFill>
                  <a:schemeClr val="dk1"/>
                </a:solidFill>
                <a:latin typeface="Bebas Neue"/>
                <a:ea typeface="Bebas Neue"/>
                <a:cs typeface="Bebas Neue"/>
                <a:sym typeface="Bebas Neue"/>
              </a:defRPr>
            </a:lvl1pPr>
            <a:lvl2pPr lvl="1" algn="ctr" rtl="0">
              <a:lnSpc>
                <a:spcPct val="100000"/>
              </a:lnSpc>
              <a:spcBef>
                <a:spcPts val="0"/>
              </a:spcBef>
              <a:spcAft>
                <a:spcPts val="0"/>
              </a:spcAft>
              <a:buNone/>
              <a:defRPr>
                <a:latin typeface="Bebas Neue"/>
                <a:ea typeface="Bebas Neue"/>
                <a:cs typeface="Bebas Neue"/>
                <a:sym typeface="Bebas Neue"/>
              </a:defRPr>
            </a:lvl2pPr>
            <a:lvl3pPr lvl="2" algn="ctr" rtl="0">
              <a:lnSpc>
                <a:spcPct val="100000"/>
              </a:lnSpc>
              <a:spcBef>
                <a:spcPts val="0"/>
              </a:spcBef>
              <a:spcAft>
                <a:spcPts val="0"/>
              </a:spcAft>
              <a:buNone/>
              <a:defRPr>
                <a:latin typeface="Bebas Neue"/>
                <a:ea typeface="Bebas Neue"/>
                <a:cs typeface="Bebas Neue"/>
                <a:sym typeface="Bebas Neue"/>
              </a:defRPr>
            </a:lvl3pPr>
            <a:lvl4pPr lvl="3" algn="ctr" rtl="0">
              <a:lnSpc>
                <a:spcPct val="100000"/>
              </a:lnSpc>
              <a:spcBef>
                <a:spcPts val="0"/>
              </a:spcBef>
              <a:spcAft>
                <a:spcPts val="0"/>
              </a:spcAft>
              <a:buNone/>
              <a:defRPr>
                <a:latin typeface="Bebas Neue"/>
                <a:ea typeface="Bebas Neue"/>
                <a:cs typeface="Bebas Neue"/>
                <a:sym typeface="Bebas Neue"/>
              </a:defRPr>
            </a:lvl4pPr>
            <a:lvl5pPr lvl="4" algn="ctr" rtl="0">
              <a:lnSpc>
                <a:spcPct val="100000"/>
              </a:lnSpc>
              <a:spcBef>
                <a:spcPts val="0"/>
              </a:spcBef>
              <a:spcAft>
                <a:spcPts val="0"/>
              </a:spcAft>
              <a:buNone/>
              <a:defRPr>
                <a:latin typeface="Bebas Neue"/>
                <a:ea typeface="Bebas Neue"/>
                <a:cs typeface="Bebas Neue"/>
                <a:sym typeface="Bebas Neue"/>
              </a:defRPr>
            </a:lvl5pPr>
            <a:lvl6pPr lvl="5" algn="ctr" rtl="0">
              <a:lnSpc>
                <a:spcPct val="100000"/>
              </a:lnSpc>
              <a:spcBef>
                <a:spcPts val="0"/>
              </a:spcBef>
              <a:spcAft>
                <a:spcPts val="0"/>
              </a:spcAft>
              <a:buNone/>
              <a:defRPr>
                <a:latin typeface="Bebas Neue"/>
                <a:ea typeface="Bebas Neue"/>
                <a:cs typeface="Bebas Neue"/>
                <a:sym typeface="Bebas Neue"/>
              </a:defRPr>
            </a:lvl6pPr>
            <a:lvl7pPr lvl="6" algn="ctr" rtl="0">
              <a:lnSpc>
                <a:spcPct val="100000"/>
              </a:lnSpc>
              <a:spcBef>
                <a:spcPts val="0"/>
              </a:spcBef>
              <a:spcAft>
                <a:spcPts val="0"/>
              </a:spcAft>
              <a:buNone/>
              <a:defRPr>
                <a:latin typeface="Bebas Neue"/>
                <a:ea typeface="Bebas Neue"/>
                <a:cs typeface="Bebas Neue"/>
                <a:sym typeface="Bebas Neue"/>
              </a:defRPr>
            </a:lvl7pPr>
            <a:lvl8pPr lvl="7" algn="ctr" rtl="0">
              <a:lnSpc>
                <a:spcPct val="100000"/>
              </a:lnSpc>
              <a:spcBef>
                <a:spcPts val="0"/>
              </a:spcBef>
              <a:spcAft>
                <a:spcPts val="0"/>
              </a:spcAft>
              <a:buNone/>
              <a:defRPr>
                <a:latin typeface="Bebas Neue"/>
                <a:ea typeface="Bebas Neue"/>
                <a:cs typeface="Bebas Neue"/>
                <a:sym typeface="Bebas Neue"/>
              </a:defRPr>
            </a:lvl8pPr>
            <a:lvl9pPr lvl="8" algn="ctr" rtl="0">
              <a:lnSpc>
                <a:spcPct val="100000"/>
              </a:lnSpc>
              <a:spcBef>
                <a:spcPts val="0"/>
              </a:spcBef>
              <a:spcAft>
                <a:spcPts val="0"/>
              </a:spcAft>
              <a:buNone/>
              <a:defRPr>
                <a:latin typeface="Bebas Neue"/>
                <a:ea typeface="Bebas Neue"/>
                <a:cs typeface="Bebas Neue"/>
                <a:sym typeface="Bebas Neue"/>
              </a:defRPr>
            </a:lvl9pPr>
          </a:lstStyle>
          <a:p>
            <a:endParaRPr/>
          </a:p>
        </p:txBody>
      </p:sp>
      <p:sp>
        <p:nvSpPr>
          <p:cNvPr id="73" name="Google Shape;73;p13"/>
          <p:cNvSpPr txBox="1">
            <a:spLocks noGrp="1"/>
          </p:cNvSpPr>
          <p:nvPr>
            <p:ph type="subTitle" idx="3"/>
          </p:nvPr>
        </p:nvSpPr>
        <p:spPr>
          <a:xfrm>
            <a:off x="1465040" y="2195840"/>
            <a:ext cx="2121900" cy="47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algn="ctr" rtl="0">
              <a:lnSpc>
                <a:spcPct val="100000"/>
              </a:lnSpc>
              <a:spcBef>
                <a:spcPts val="0"/>
              </a:spcBef>
              <a:spcAft>
                <a:spcPts val="0"/>
              </a:spcAft>
              <a:buNone/>
              <a:defRPr sz="1400"/>
            </a:lvl2pPr>
            <a:lvl3pPr lvl="2" algn="ctr" rtl="0">
              <a:lnSpc>
                <a:spcPct val="100000"/>
              </a:lnSpc>
              <a:spcBef>
                <a:spcPts val="0"/>
              </a:spcBef>
              <a:spcAft>
                <a:spcPts val="0"/>
              </a:spcAft>
              <a:buNone/>
              <a:defRPr sz="1400"/>
            </a:lvl3pPr>
            <a:lvl4pPr lvl="3" algn="ctr" rtl="0">
              <a:lnSpc>
                <a:spcPct val="100000"/>
              </a:lnSpc>
              <a:spcBef>
                <a:spcPts val="0"/>
              </a:spcBef>
              <a:spcAft>
                <a:spcPts val="0"/>
              </a:spcAft>
              <a:buNone/>
              <a:defRPr sz="1400"/>
            </a:lvl4pPr>
            <a:lvl5pPr lvl="4" algn="ctr" rtl="0">
              <a:lnSpc>
                <a:spcPct val="100000"/>
              </a:lnSpc>
              <a:spcBef>
                <a:spcPts val="0"/>
              </a:spcBef>
              <a:spcAft>
                <a:spcPts val="0"/>
              </a:spcAft>
              <a:buNone/>
              <a:defRPr sz="1400"/>
            </a:lvl5pPr>
            <a:lvl6pPr lvl="5" algn="ctr" rtl="0">
              <a:lnSpc>
                <a:spcPct val="100000"/>
              </a:lnSpc>
              <a:spcBef>
                <a:spcPts val="0"/>
              </a:spcBef>
              <a:spcAft>
                <a:spcPts val="0"/>
              </a:spcAft>
              <a:buNone/>
              <a:defRPr sz="1400"/>
            </a:lvl6pPr>
            <a:lvl7pPr lvl="6" algn="ctr" rtl="0">
              <a:lnSpc>
                <a:spcPct val="100000"/>
              </a:lnSpc>
              <a:spcBef>
                <a:spcPts val="0"/>
              </a:spcBef>
              <a:spcAft>
                <a:spcPts val="0"/>
              </a:spcAft>
              <a:buNone/>
              <a:defRPr sz="1400"/>
            </a:lvl7pPr>
            <a:lvl8pPr lvl="7" algn="ctr" rtl="0">
              <a:lnSpc>
                <a:spcPct val="100000"/>
              </a:lnSpc>
              <a:spcBef>
                <a:spcPts val="0"/>
              </a:spcBef>
              <a:spcAft>
                <a:spcPts val="0"/>
              </a:spcAft>
              <a:buNone/>
              <a:defRPr sz="1400"/>
            </a:lvl8pPr>
            <a:lvl9pPr lvl="8" algn="ctr" rtl="0">
              <a:lnSpc>
                <a:spcPct val="100000"/>
              </a:lnSpc>
              <a:spcBef>
                <a:spcPts val="0"/>
              </a:spcBef>
              <a:spcAft>
                <a:spcPts val="0"/>
              </a:spcAft>
              <a:buNone/>
              <a:defRPr sz="1400"/>
            </a:lvl9pPr>
          </a:lstStyle>
          <a:p>
            <a:endParaRPr/>
          </a:p>
        </p:txBody>
      </p:sp>
      <p:sp>
        <p:nvSpPr>
          <p:cNvPr id="74" name="Google Shape;74;p13"/>
          <p:cNvSpPr txBox="1">
            <a:spLocks noGrp="1"/>
          </p:cNvSpPr>
          <p:nvPr>
            <p:ph type="title" idx="4" hasCustomPrompt="1"/>
          </p:nvPr>
        </p:nvSpPr>
        <p:spPr>
          <a:xfrm>
            <a:off x="4542225" y="1354938"/>
            <a:ext cx="966000" cy="47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800">
                <a:solidFill>
                  <a:schemeClr val="lt1"/>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75" name="Google Shape;75;p13"/>
          <p:cNvSpPr txBox="1">
            <a:spLocks noGrp="1"/>
          </p:cNvSpPr>
          <p:nvPr>
            <p:ph type="subTitle" idx="5"/>
          </p:nvPr>
        </p:nvSpPr>
        <p:spPr>
          <a:xfrm>
            <a:off x="4088025" y="1908702"/>
            <a:ext cx="1874400" cy="287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b="1">
                <a:solidFill>
                  <a:schemeClr val="dk1"/>
                </a:solidFill>
                <a:latin typeface="Bebas Neue"/>
                <a:ea typeface="Bebas Neue"/>
                <a:cs typeface="Bebas Neue"/>
                <a:sym typeface="Bebas Neue"/>
              </a:defRPr>
            </a:lvl1pPr>
            <a:lvl2pPr lvl="1" algn="ctr" rtl="0">
              <a:lnSpc>
                <a:spcPct val="100000"/>
              </a:lnSpc>
              <a:spcBef>
                <a:spcPts val="0"/>
              </a:spcBef>
              <a:spcAft>
                <a:spcPts val="0"/>
              </a:spcAft>
              <a:buNone/>
              <a:defRPr>
                <a:latin typeface="Bebas Neue"/>
                <a:ea typeface="Bebas Neue"/>
                <a:cs typeface="Bebas Neue"/>
                <a:sym typeface="Bebas Neue"/>
              </a:defRPr>
            </a:lvl2pPr>
            <a:lvl3pPr lvl="2" algn="ctr" rtl="0">
              <a:lnSpc>
                <a:spcPct val="100000"/>
              </a:lnSpc>
              <a:spcBef>
                <a:spcPts val="0"/>
              </a:spcBef>
              <a:spcAft>
                <a:spcPts val="0"/>
              </a:spcAft>
              <a:buNone/>
              <a:defRPr>
                <a:latin typeface="Bebas Neue"/>
                <a:ea typeface="Bebas Neue"/>
                <a:cs typeface="Bebas Neue"/>
                <a:sym typeface="Bebas Neue"/>
              </a:defRPr>
            </a:lvl3pPr>
            <a:lvl4pPr lvl="3" algn="ctr" rtl="0">
              <a:lnSpc>
                <a:spcPct val="100000"/>
              </a:lnSpc>
              <a:spcBef>
                <a:spcPts val="0"/>
              </a:spcBef>
              <a:spcAft>
                <a:spcPts val="0"/>
              </a:spcAft>
              <a:buNone/>
              <a:defRPr>
                <a:latin typeface="Bebas Neue"/>
                <a:ea typeface="Bebas Neue"/>
                <a:cs typeface="Bebas Neue"/>
                <a:sym typeface="Bebas Neue"/>
              </a:defRPr>
            </a:lvl4pPr>
            <a:lvl5pPr lvl="4" algn="ctr" rtl="0">
              <a:lnSpc>
                <a:spcPct val="100000"/>
              </a:lnSpc>
              <a:spcBef>
                <a:spcPts val="0"/>
              </a:spcBef>
              <a:spcAft>
                <a:spcPts val="0"/>
              </a:spcAft>
              <a:buNone/>
              <a:defRPr>
                <a:latin typeface="Bebas Neue"/>
                <a:ea typeface="Bebas Neue"/>
                <a:cs typeface="Bebas Neue"/>
                <a:sym typeface="Bebas Neue"/>
              </a:defRPr>
            </a:lvl5pPr>
            <a:lvl6pPr lvl="5" algn="ctr" rtl="0">
              <a:lnSpc>
                <a:spcPct val="100000"/>
              </a:lnSpc>
              <a:spcBef>
                <a:spcPts val="0"/>
              </a:spcBef>
              <a:spcAft>
                <a:spcPts val="0"/>
              </a:spcAft>
              <a:buNone/>
              <a:defRPr>
                <a:latin typeface="Bebas Neue"/>
                <a:ea typeface="Bebas Neue"/>
                <a:cs typeface="Bebas Neue"/>
                <a:sym typeface="Bebas Neue"/>
              </a:defRPr>
            </a:lvl6pPr>
            <a:lvl7pPr lvl="6" algn="ctr" rtl="0">
              <a:lnSpc>
                <a:spcPct val="100000"/>
              </a:lnSpc>
              <a:spcBef>
                <a:spcPts val="0"/>
              </a:spcBef>
              <a:spcAft>
                <a:spcPts val="0"/>
              </a:spcAft>
              <a:buNone/>
              <a:defRPr>
                <a:latin typeface="Bebas Neue"/>
                <a:ea typeface="Bebas Neue"/>
                <a:cs typeface="Bebas Neue"/>
                <a:sym typeface="Bebas Neue"/>
              </a:defRPr>
            </a:lvl7pPr>
            <a:lvl8pPr lvl="7" algn="ctr" rtl="0">
              <a:lnSpc>
                <a:spcPct val="100000"/>
              </a:lnSpc>
              <a:spcBef>
                <a:spcPts val="0"/>
              </a:spcBef>
              <a:spcAft>
                <a:spcPts val="0"/>
              </a:spcAft>
              <a:buNone/>
              <a:defRPr>
                <a:latin typeface="Bebas Neue"/>
                <a:ea typeface="Bebas Neue"/>
                <a:cs typeface="Bebas Neue"/>
                <a:sym typeface="Bebas Neue"/>
              </a:defRPr>
            </a:lvl8pPr>
            <a:lvl9pPr lvl="8" algn="ctr" rtl="0">
              <a:lnSpc>
                <a:spcPct val="100000"/>
              </a:lnSpc>
              <a:spcBef>
                <a:spcPts val="0"/>
              </a:spcBef>
              <a:spcAft>
                <a:spcPts val="0"/>
              </a:spcAft>
              <a:buNone/>
              <a:defRPr>
                <a:latin typeface="Bebas Neue"/>
                <a:ea typeface="Bebas Neue"/>
                <a:cs typeface="Bebas Neue"/>
                <a:sym typeface="Bebas Neue"/>
              </a:defRPr>
            </a:lvl9pPr>
          </a:lstStyle>
          <a:p>
            <a:endParaRPr/>
          </a:p>
        </p:txBody>
      </p:sp>
      <p:sp>
        <p:nvSpPr>
          <p:cNvPr id="76" name="Google Shape;76;p13"/>
          <p:cNvSpPr txBox="1">
            <a:spLocks noGrp="1"/>
          </p:cNvSpPr>
          <p:nvPr>
            <p:ph type="subTitle" idx="6"/>
          </p:nvPr>
        </p:nvSpPr>
        <p:spPr>
          <a:xfrm>
            <a:off x="3852975" y="2195840"/>
            <a:ext cx="2344500" cy="47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algn="ctr" rtl="0">
              <a:lnSpc>
                <a:spcPct val="100000"/>
              </a:lnSpc>
              <a:spcBef>
                <a:spcPts val="0"/>
              </a:spcBef>
              <a:spcAft>
                <a:spcPts val="0"/>
              </a:spcAft>
              <a:buNone/>
              <a:defRPr sz="1400"/>
            </a:lvl2pPr>
            <a:lvl3pPr lvl="2" algn="ctr" rtl="0">
              <a:lnSpc>
                <a:spcPct val="100000"/>
              </a:lnSpc>
              <a:spcBef>
                <a:spcPts val="0"/>
              </a:spcBef>
              <a:spcAft>
                <a:spcPts val="0"/>
              </a:spcAft>
              <a:buNone/>
              <a:defRPr sz="1400"/>
            </a:lvl3pPr>
            <a:lvl4pPr lvl="3" algn="ctr" rtl="0">
              <a:lnSpc>
                <a:spcPct val="100000"/>
              </a:lnSpc>
              <a:spcBef>
                <a:spcPts val="0"/>
              </a:spcBef>
              <a:spcAft>
                <a:spcPts val="0"/>
              </a:spcAft>
              <a:buNone/>
              <a:defRPr sz="1400"/>
            </a:lvl4pPr>
            <a:lvl5pPr lvl="4" algn="ctr" rtl="0">
              <a:lnSpc>
                <a:spcPct val="100000"/>
              </a:lnSpc>
              <a:spcBef>
                <a:spcPts val="0"/>
              </a:spcBef>
              <a:spcAft>
                <a:spcPts val="0"/>
              </a:spcAft>
              <a:buNone/>
              <a:defRPr sz="1400"/>
            </a:lvl5pPr>
            <a:lvl6pPr lvl="5" algn="ctr" rtl="0">
              <a:lnSpc>
                <a:spcPct val="100000"/>
              </a:lnSpc>
              <a:spcBef>
                <a:spcPts val="0"/>
              </a:spcBef>
              <a:spcAft>
                <a:spcPts val="0"/>
              </a:spcAft>
              <a:buNone/>
              <a:defRPr sz="1400"/>
            </a:lvl6pPr>
            <a:lvl7pPr lvl="6" algn="ctr" rtl="0">
              <a:lnSpc>
                <a:spcPct val="100000"/>
              </a:lnSpc>
              <a:spcBef>
                <a:spcPts val="0"/>
              </a:spcBef>
              <a:spcAft>
                <a:spcPts val="0"/>
              </a:spcAft>
              <a:buNone/>
              <a:defRPr sz="1400"/>
            </a:lvl7pPr>
            <a:lvl8pPr lvl="7" algn="ctr" rtl="0">
              <a:lnSpc>
                <a:spcPct val="100000"/>
              </a:lnSpc>
              <a:spcBef>
                <a:spcPts val="0"/>
              </a:spcBef>
              <a:spcAft>
                <a:spcPts val="0"/>
              </a:spcAft>
              <a:buNone/>
              <a:defRPr sz="1400"/>
            </a:lvl8pPr>
            <a:lvl9pPr lvl="8" algn="ctr" rtl="0">
              <a:lnSpc>
                <a:spcPct val="100000"/>
              </a:lnSpc>
              <a:spcBef>
                <a:spcPts val="0"/>
              </a:spcBef>
              <a:spcAft>
                <a:spcPts val="0"/>
              </a:spcAft>
              <a:buNone/>
              <a:defRPr sz="1400"/>
            </a:lvl9pPr>
          </a:lstStyle>
          <a:p>
            <a:endParaRPr/>
          </a:p>
        </p:txBody>
      </p:sp>
      <p:sp>
        <p:nvSpPr>
          <p:cNvPr id="77" name="Google Shape;77;p13"/>
          <p:cNvSpPr txBox="1">
            <a:spLocks noGrp="1"/>
          </p:cNvSpPr>
          <p:nvPr>
            <p:ph type="title" idx="7" hasCustomPrompt="1"/>
          </p:nvPr>
        </p:nvSpPr>
        <p:spPr>
          <a:xfrm>
            <a:off x="6994306" y="1354938"/>
            <a:ext cx="966000" cy="47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800">
                <a:solidFill>
                  <a:schemeClr val="lt1"/>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78" name="Google Shape;78;p13"/>
          <p:cNvSpPr txBox="1">
            <a:spLocks noGrp="1"/>
          </p:cNvSpPr>
          <p:nvPr>
            <p:ph type="subTitle" idx="8"/>
          </p:nvPr>
        </p:nvSpPr>
        <p:spPr>
          <a:xfrm>
            <a:off x="6541456" y="1908693"/>
            <a:ext cx="1871700" cy="287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b="1">
                <a:solidFill>
                  <a:schemeClr val="dk1"/>
                </a:solidFill>
                <a:latin typeface="Bebas Neue"/>
                <a:ea typeface="Bebas Neue"/>
                <a:cs typeface="Bebas Neue"/>
                <a:sym typeface="Bebas Neue"/>
              </a:defRPr>
            </a:lvl1pPr>
            <a:lvl2pPr lvl="1" algn="ctr" rtl="0">
              <a:lnSpc>
                <a:spcPct val="100000"/>
              </a:lnSpc>
              <a:spcBef>
                <a:spcPts val="0"/>
              </a:spcBef>
              <a:spcAft>
                <a:spcPts val="0"/>
              </a:spcAft>
              <a:buNone/>
              <a:defRPr>
                <a:latin typeface="Bebas Neue"/>
                <a:ea typeface="Bebas Neue"/>
                <a:cs typeface="Bebas Neue"/>
                <a:sym typeface="Bebas Neue"/>
              </a:defRPr>
            </a:lvl2pPr>
            <a:lvl3pPr lvl="2" algn="ctr" rtl="0">
              <a:lnSpc>
                <a:spcPct val="100000"/>
              </a:lnSpc>
              <a:spcBef>
                <a:spcPts val="0"/>
              </a:spcBef>
              <a:spcAft>
                <a:spcPts val="0"/>
              </a:spcAft>
              <a:buNone/>
              <a:defRPr>
                <a:latin typeface="Bebas Neue"/>
                <a:ea typeface="Bebas Neue"/>
                <a:cs typeface="Bebas Neue"/>
                <a:sym typeface="Bebas Neue"/>
              </a:defRPr>
            </a:lvl3pPr>
            <a:lvl4pPr lvl="3" algn="ctr" rtl="0">
              <a:lnSpc>
                <a:spcPct val="100000"/>
              </a:lnSpc>
              <a:spcBef>
                <a:spcPts val="0"/>
              </a:spcBef>
              <a:spcAft>
                <a:spcPts val="0"/>
              </a:spcAft>
              <a:buNone/>
              <a:defRPr>
                <a:latin typeface="Bebas Neue"/>
                <a:ea typeface="Bebas Neue"/>
                <a:cs typeface="Bebas Neue"/>
                <a:sym typeface="Bebas Neue"/>
              </a:defRPr>
            </a:lvl4pPr>
            <a:lvl5pPr lvl="4" algn="ctr" rtl="0">
              <a:lnSpc>
                <a:spcPct val="100000"/>
              </a:lnSpc>
              <a:spcBef>
                <a:spcPts val="0"/>
              </a:spcBef>
              <a:spcAft>
                <a:spcPts val="0"/>
              </a:spcAft>
              <a:buNone/>
              <a:defRPr>
                <a:latin typeface="Bebas Neue"/>
                <a:ea typeface="Bebas Neue"/>
                <a:cs typeface="Bebas Neue"/>
                <a:sym typeface="Bebas Neue"/>
              </a:defRPr>
            </a:lvl5pPr>
            <a:lvl6pPr lvl="5" algn="ctr" rtl="0">
              <a:lnSpc>
                <a:spcPct val="100000"/>
              </a:lnSpc>
              <a:spcBef>
                <a:spcPts val="0"/>
              </a:spcBef>
              <a:spcAft>
                <a:spcPts val="0"/>
              </a:spcAft>
              <a:buNone/>
              <a:defRPr>
                <a:latin typeface="Bebas Neue"/>
                <a:ea typeface="Bebas Neue"/>
                <a:cs typeface="Bebas Neue"/>
                <a:sym typeface="Bebas Neue"/>
              </a:defRPr>
            </a:lvl6pPr>
            <a:lvl7pPr lvl="6" algn="ctr" rtl="0">
              <a:lnSpc>
                <a:spcPct val="100000"/>
              </a:lnSpc>
              <a:spcBef>
                <a:spcPts val="0"/>
              </a:spcBef>
              <a:spcAft>
                <a:spcPts val="0"/>
              </a:spcAft>
              <a:buNone/>
              <a:defRPr>
                <a:latin typeface="Bebas Neue"/>
                <a:ea typeface="Bebas Neue"/>
                <a:cs typeface="Bebas Neue"/>
                <a:sym typeface="Bebas Neue"/>
              </a:defRPr>
            </a:lvl7pPr>
            <a:lvl8pPr lvl="7" algn="ctr" rtl="0">
              <a:lnSpc>
                <a:spcPct val="100000"/>
              </a:lnSpc>
              <a:spcBef>
                <a:spcPts val="0"/>
              </a:spcBef>
              <a:spcAft>
                <a:spcPts val="0"/>
              </a:spcAft>
              <a:buNone/>
              <a:defRPr>
                <a:latin typeface="Bebas Neue"/>
                <a:ea typeface="Bebas Neue"/>
                <a:cs typeface="Bebas Neue"/>
                <a:sym typeface="Bebas Neue"/>
              </a:defRPr>
            </a:lvl8pPr>
            <a:lvl9pPr lvl="8" algn="ctr" rtl="0">
              <a:lnSpc>
                <a:spcPct val="100000"/>
              </a:lnSpc>
              <a:spcBef>
                <a:spcPts val="0"/>
              </a:spcBef>
              <a:spcAft>
                <a:spcPts val="0"/>
              </a:spcAft>
              <a:buNone/>
              <a:defRPr>
                <a:latin typeface="Bebas Neue"/>
                <a:ea typeface="Bebas Neue"/>
                <a:cs typeface="Bebas Neue"/>
                <a:sym typeface="Bebas Neue"/>
              </a:defRPr>
            </a:lvl9pPr>
          </a:lstStyle>
          <a:p>
            <a:endParaRPr/>
          </a:p>
        </p:txBody>
      </p:sp>
      <p:sp>
        <p:nvSpPr>
          <p:cNvPr id="79" name="Google Shape;79;p13"/>
          <p:cNvSpPr txBox="1">
            <a:spLocks noGrp="1"/>
          </p:cNvSpPr>
          <p:nvPr>
            <p:ph type="subTitle" idx="9"/>
          </p:nvPr>
        </p:nvSpPr>
        <p:spPr>
          <a:xfrm>
            <a:off x="6343756" y="2195840"/>
            <a:ext cx="2267100" cy="47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algn="ctr" rtl="0">
              <a:lnSpc>
                <a:spcPct val="100000"/>
              </a:lnSpc>
              <a:spcBef>
                <a:spcPts val="0"/>
              </a:spcBef>
              <a:spcAft>
                <a:spcPts val="0"/>
              </a:spcAft>
              <a:buNone/>
              <a:defRPr sz="1400"/>
            </a:lvl2pPr>
            <a:lvl3pPr lvl="2" algn="ctr" rtl="0">
              <a:lnSpc>
                <a:spcPct val="100000"/>
              </a:lnSpc>
              <a:spcBef>
                <a:spcPts val="0"/>
              </a:spcBef>
              <a:spcAft>
                <a:spcPts val="0"/>
              </a:spcAft>
              <a:buNone/>
              <a:defRPr sz="1400"/>
            </a:lvl3pPr>
            <a:lvl4pPr lvl="3" algn="ctr" rtl="0">
              <a:lnSpc>
                <a:spcPct val="100000"/>
              </a:lnSpc>
              <a:spcBef>
                <a:spcPts val="0"/>
              </a:spcBef>
              <a:spcAft>
                <a:spcPts val="0"/>
              </a:spcAft>
              <a:buNone/>
              <a:defRPr sz="1400"/>
            </a:lvl4pPr>
            <a:lvl5pPr lvl="4" algn="ctr" rtl="0">
              <a:lnSpc>
                <a:spcPct val="100000"/>
              </a:lnSpc>
              <a:spcBef>
                <a:spcPts val="0"/>
              </a:spcBef>
              <a:spcAft>
                <a:spcPts val="0"/>
              </a:spcAft>
              <a:buNone/>
              <a:defRPr sz="1400"/>
            </a:lvl5pPr>
            <a:lvl6pPr lvl="5" algn="ctr" rtl="0">
              <a:lnSpc>
                <a:spcPct val="100000"/>
              </a:lnSpc>
              <a:spcBef>
                <a:spcPts val="0"/>
              </a:spcBef>
              <a:spcAft>
                <a:spcPts val="0"/>
              </a:spcAft>
              <a:buNone/>
              <a:defRPr sz="1400"/>
            </a:lvl6pPr>
            <a:lvl7pPr lvl="6" algn="ctr" rtl="0">
              <a:lnSpc>
                <a:spcPct val="100000"/>
              </a:lnSpc>
              <a:spcBef>
                <a:spcPts val="0"/>
              </a:spcBef>
              <a:spcAft>
                <a:spcPts val="0"/>
              </a:spcAft>
              <a:buNone/>
              <a:defRPr sz="1400"/>
            </a:lvl7pPr>
            <a:lvl8pPr lvl="7" algn="ctr" rtl="0">
              <a:lnSpc>
                <a:spcPct val="100000"/>
              </a:lnSpc>
              <a:spcBef>
                <a:spcPts val="0"/>
              </a:spcBef>
              <a:spcAft>
                <a:spcPts val="0"/>
              </a:spcAft>
              <a:buNone/>
              <a:defRPr sz="1400"/>
            </a:lvl8pPr>
            <a:lvl9pPr lvl="8" algn="ctr" rtl="0">
              <a:lnSpc>
                <a:spcPct val="100000"/>
              </a:lnSpc>
              <a:spcBef>
                <a:spcPts val="0"/>
              </a:spcBef>
              <a:spcAft>
                <a:spcPts val="0"/>
              </a:spcAft>
              <a:buNone/>
              <a:defRPr sz="1400"/>
            </a:lvl9pPr>
          </a:lstStyle>
          <a:p>
            <a:endParaRPr/>
          </a:p>
        </p:txBody>
      </p:sp>
      <p:sp>
        <p:nvSpPr>
          <p:cNvPr id="80" name="Google Shape;80;p13"/>
          <p:cNvSpPr txBox="1">
            <a:spLocks noGrp="1"/>
          </p:cNvSpPr>
          <p:nvPr>
            <p:ph type="title" idx="13" hasCustomPrompt="1"/>
          </p:nvPr>
        </p:nvSpPr>
        <p:spPr>
          <a:xfrm>
            <a:off x="2042990" y="3241327"/>
            <a:ext cx="966000" cy="47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800">
                <a:solidFill>
                  <a:schemeClr val="lt1"/>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81" name="Google Shape;81;p13"/>
          <p:cNvSpPr txBox="1">
            <a:spLocks noGrp="1"/>
          </p:cNvSpPr>
          <p:nvPr>
            <p:ph type="subTitle" idx="14"/>
          </p:nvPr>
        </p:nvSpPr>
        <p:spPr>
          <a:xfrm>
            <a:off x="1588790" y="3830925"/>
            <a:ext cx="1874400" cy="2835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b="1">
                <a:solidFill>
                  <a:schemeClr val="dk1"/>
                </a:solidFill>
                <a:latin typeface="Bebas Neue"/>
                <a:ea typeface="Bebas Neue"/>
                <a:cs typeface="Bebas Neue"/>
                <a:sym typeface="Bebas Neue"/>
              </a:defRPr>
            </a:lvl1pPr>
            <a:lvl2pPr lvl="1" algn="ctr" rtl="0">
              <a:spcBef>
                <a:spcPts val="0"/>
              </a:spcBef>
              <a:spcAft>
                <a:spcPts val="0"/>
              </a:spcAft>
              <a:buNone/>
              <a:defRPr>
                <a:latin typeface="Bebas Neue"/>
                <a:ea typeface="Bebas Neue"/>
                <a:cs typeface="Bebas Neue"/>
                <a:sym typeface="Bebas Neue"/>
              </a:defRPr>
            </a:lvl2pPr>
            <a:lvl3pPr lvl="2" algn="ctr" rtl="0">
              <a:spcBef>
                <a:spcPts val="0"/>
              </a:spcBef>
              <a:spcAft>
                <a:spcPts val="0"/>
              </a:spcAft>
              <a:buNone/>
              <a:defRPr>
                <a:latin typeface="Bebas Neue"/>
                <a:ea typeface="Bebas Neue"/>
                <a:cs typeface="Bebas Neue"/>
                <a:sym typeface="Bebas Neue"/>
              </a:defRPr>
            </a:lvl3pPr>
            <a:lvl4pPr lvl="3" algn="ctr" rtl="0">
              <a:spcBef>
                <a:spcPts val="0"/>
              </a:spcBef>
              <a:spcAft>
                <a:spcPts val="0"/>
              </a:spcAft>
              <a:buNone/>
              <a:defRPr>
                <a:latin typeface="Bebas Neue"/>
                <a:ea typeface="Bebas Neue"/>
                <a:cs typeface="Bebas Neue"/>
                <a:sym typeface="Bebas Neue"/>
              </a:defRPr>
            </a:lvl4pPr>
            <a:lvl5pPr lvl="4" algn="ctr" rtl="0">
              <a:spcBef>
                <a:spcPts val="0"/>
              </a:spcBef>
              <a:spcAft>
                <a:spcPts val="0"/>
              </a:spcAft>
              <a:buNone/>
              <a:defRPr>
                <a:latin typeface="Bebas Neue"/>
                <a:ea typeface="Bebas Neue"/>
                <a:cs typeface="Bebas Neue"/>
                <a:sym typeface="Bebas Neue"/>
              </a:defRPr>
            </a:lvl5pPr>
            <a:lvl6pPr lvl="5" algn="ctr" rtl="0">
              <a:spcBef>
                <a:spcPts val="0"/>
              </a:spcBef>
              <a:spcAft>
                <a:spcPts val="0"/>
              </a:spcAft>
              <a:buNone/>
              <a:defRPr>
                <a:latin typeface="Bebas Neue"/>
                <a:ea typeface="Bebas Neue"/>
                <a:cs typeface="Bebas Neue"/>
                <a:sym typeface="Bebas Neue"/>
              </a:defRPr>
            </a:lvl6pPr>
            <a:lvl7pPr lvl="6" algn="ctr" rtl="0">
              <a:spcBef>
                <a:spcPts val="0"/>
              </a:spcBef>
              <a:spcAft>
                <a:spcPts val="0"/>
              </a:spcAft>
              <a:buNone/>
              <a:defRPr>
                <a:latin typeface="Bebas Neue"/>
                <a:ea typeface="Bebas Neue"/>
                <a:cs typeface="Bebas Neue"/>
                <a:sym typeface="Bebas Neue"/>
              </a:defRPr>
            </a:lvl7pPr>
            <a:lvl8pPr lvl="7" algn="ctr" rtl="0">
              <a:spcBef>
                <a:spcPts val="0"/>
              </a:spcBef>
              <a:spcAft>
                <a:spcPts val="0"/>
              </a:spcAft>
              <a:buNone/>
              <a:defRPr>
                <a:latin typeface="Bebas Neue"/>
                <a:ea typeface="Bebas Neue"/>
                <a:cs typeface="Bebas Neue"/>
                <a:sym typeface="Bebas Neue"/>
              </a:defRPr>
            </a:lvl8pPr>
            <a:lvl9pPr lvl="8" algn="ctr" rtl="0">
              <a:spcBef>
                <a:spcPts val="0"/>
              </a:spcBef>
              <a:spcAft>
                <a:spcPts val="0"/>
              </a:spcAft>
              <a:buNone/>
              <a:defRPr>
                <a:latin typeface="Bebas Neue"/>
                <a:ea typeface="Bebas Neue"/>
                <a:cs typeface="Bebas Neue"/>
                <a:sym typeface="Bebas Neue"/>
              </a:defRPr>
            </a:lvl9pPr>
          </a:lstStyle>
          <a:p>
            <a:endParaRPr/>
          </a:p>
        </p:txBody>
      </p:sp>
      <p:sp>
        <p:nvSpPr>
          <p:cNvPr id="82" name="Google Shape;82;p13"/>
          <p:cNvSpPr txBox="1">
            <a:spLocks noGrp="1"/>
          </p:cNvSpPr>
          <p:nvPr>
            <p:ph type="subTitle" idx="15"/>
          </p:nvPr>
        </p:nvSpPr>
        <p:spPr>
          <a:xfrm>
            <a:off x="1465040" y="4089824"/>
            <a:ext cx="2121900" cy="47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algn="ctr" rtl="0">
              <a:lnSpc>
                <a:spcPct val="100000"/>
              </a:lnSpc>
              <a:spcBef>
                <a:spcPts val="0"/>
              </a:spcBef>
              <a:spcAft>
                <a:spcPts val="0"/>
              </a:spcAft>
              <a:buNone/>
              <a:defRPr sz="1400"/>
            </a:lvl2pPr>
            <a:lvl3pPr lvl="2" algn="ctr" rtl="0">
              <a:lnSpc>
                <a:spcPct val="100000"/>
              </a:lnSpc>
              <a:spcBef>
                <a:spcPts val="0"/>
              </a:spcBef>
              <a:spcAft>
                <a:spcPts val="0"/>
              </a:spcAft>
              <a:buNone/>
              <a:defRPr sz="1400"/>
            </a:lvl3pPr>
            <a:lvl4pPr lvl="3" algn="ctr" rtl="0">
              <a:lnSpc>
                <a:spcPct val="100000"/>
              </a:lnSpc>
              <a:spcBef>
                <a:spcPts val="0"/>
              </a:spcBef>
              <a:spcAft>
                <a:spcPts val="0"/>
              </a:spcAft>
              <a:buNone/>
              <a:defRPr sz="1400"/>
            </a:lvl4pPr>
            <a:lvl5pPr lvl="4" algn="ctr" rtl="0">
              <a:lnSpc>
                <a:spcPct val="100000"/>
              </a:lnSpc>
              <a:spcBef>
                <a:spcPts val="0"/>
              </a:spcBef>
              <a:spcAft>
                <a:spcPts val="0"/>
              </a:spcAft>
              <a:buNone/>
              <a:defRPr sz="1400"/>
            </a:lvl5pPr>
            <a:lvl6pPr lvl="5" algn="ctr" rtl="0">
              <a:lnSpc>
                <a:spcPct val="100000"/>
              </a:lnSpc>
              <a:spcBef>
                <a:spcPts val="0"/>
              </a:spcBef>
              <a:spcAft>
                <a:spcPts val="0"/>
              </a:spcAft>
              <a:buNone/>
              <a:defRPr sz="1400"/>
            </a:lvl6pPr>
            <a:lvl7pPr lvl="6" algn="ctr" rtl="0">
              <a:lnSpc>
                <a:spcPct val="100000"/>
              </a:lnSpc>
              <a:spcBef>
                <a:spcPts val="0"/>
              </a:spcBef>
              <a:spcAft>
                <a:spcPts val="0"/>
              </a:spcAft>
              <a:buNone/>
              <a:defRPr sz="1400"/>
            </a:lvl7pPr>
            <a:lvl8pPr lvl="7" algn="ctr" rtl="0">
              <a:lnSpc>
                <a:spcPct val="100000"/>
              </a:lnSpc>
              <a:spcBef>
                <a:spcPts val="0"/>
              </a:spcBef>
              <a:spcAft>
                <a:spcPts val="0"/>
              </a:spcAft>
              <a:buNone/>
              <a:defRPr sz="1400"/>
            </a:lvl8pPr>
            <a:lvl9pPr lvl="8" algn="ctr" rtl="0">
              <a:lnSpc>
                <a:spcPct val="100000"/>
              </a:lnSpc>
              <a:spcBef>
                <a:spcPts val="0"/>
              </a:spcBef>
              <a:spcAft>
                <a:spcPts val="0"/>
              </a:spcAft>
              <a:buNone/>
              <a:defRPr sz="1400"/>
            </a:lvl9pPr>
          </a:lstStyle>
          <a:p>
            <a:endParaRPr/>
          </a:p>
        </p:txBody>
      </p:sp>
      <p:sp>
        <p:nvSpPr>
          <p:cNvPr id="83" name="Google Shape;83;p13"/>
          <p:cNvSpPr txBox="1">
            <a:spLocks noGrp="1"/>
          </p:cNvSpPr>
          <p:nvPr>
            <p:ph type="title" idx="16" hasCustomPrompt="1"/>
          </p:nvPr>
        </p:nvSpPr>
        <p:spPr>
          <a:xfrm>
            <a:off x="4542225" y="3241327"/>
            <a:ext cx="966000" cy="47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800">
                <a:solidFill>
                  <a:schemeClr val="lt1"/>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84" name="Google Shape;84;p13"/>
          <p:cNvSpPr txBox="1">
            <a:spLocks noGrp="1"/>
          </p:cNvSpPr>
          <p:nvPr>
            <p:ph type="subTitle" idx="17"/>
          </p:nvPr>
        </p:nvSpPr>
        <p:spPr>
          <a:xfrm>
            <a:off x="4089375" y="3830925"/>
            <a:ext cx="1871700" cy="2835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b="1">
                <a:solidFill>
                  <a:schemeClr val="dk1"/>
                </a:solidFill>
                <a:latin typeface="Bebas Neue"/>
                <a:ea typeface="Bebas Neue"/>
                <a:cs typeface="Bebas Neue"/>
                <a:sym typeface="Bebas Neue"/>
              </a:defRPr>
            </a:lvl1pPr>
            <a:lvl2pPr lvl="1" algn="ctr" rtl="0">
              <a:spcBef>
                <a:spcPts val="0"/>
              </a:spcBef>
              <a:spcAft>
                <a:spcPts val="0"/>
              </a:spcAft>
              <a:buNone/>
              <a:defRPr>
                <a:latin typeface="Bebas Neue"/>
                <a:ea typeface="Bebas Neue"/>
                <a:cs typeface="Bebas Neue"/>
                <a:sym typeface="Bebas Neue"/>
              </a:defRPr>
            </a:lvl2pPr>
            <a:lvl3pPr lvl="2" algn="ctr" rtl="0">
              <a:spcBef>
                <a:spcPts val="0"/>
              </a:spcBef>
              <a:spcAft>
                <a:spcPts val="0"/>
              </a:spcAft>
              <a:buNone/>
              <a:defRPr>
                <a:latin typeface="Bebas Neue"/>
                <a:ea typeface="Bebas Neue"/>
                <a:cs typeface="Bebas Neue"/>
                <a:sym typeface="Bebas Neue"/>
              </a:defRPr>
            </a:lvl3pPr>
            <a:lvl4pPr lvl="3" algn="ctr" rtl="0">
              <a:spcBef>
                <a:spcPts val="0"/>
              </a:spcBef>
              <a:spcAft>
                <a:spcPts val="0"/>
              </a:spcAft>
              <a:buNone/>
              <a:defRPr>
                <a:latin typeface="Bebas Neue"/>
                <a:ea typeface="Bebas Neue"/>
                <a:cs typeface="Bebas Neue"/>
                <a:sym typeface="Bebas Neue"/>
              </a:defRPr>
            </a:lvl4pPr>
            <a:lvl5pPr lvl="4" algn="ctr" rtl="0">
              <a:spcBef>
                <a:spcPts val="0"/>
              </a:spcBef>
              <a:spcAft>
                <a:spcPts val="0"/>
              </a:spcAft>
              <a:buNone/>
              <a:defRPr>
                <a:latin typeface="Bebas Neue"/>
                <a:ea typeface="Bebas Neue"/>
                <a:cs typeface="Bebas Neue"/>
                <a:sym typeface="Bebas Neue"/>
              </a:defRPr>
            </a:lvl5pPr>
            <a:lvl6pPr lvl="5" algn="ctr" rtl="0">
              <a:spcBef>
                <a:spcPts val="0"/>
              </a:spcBef>
              <a:spcAft>
                <a:spcPts val="0"/>
              </a:spcAft>
              <a:buNone/>
              <a:defRPr>
                <a:latin typeface="Bebas Neue"/>
                <a:ea typeface="Bebas Neue"/>
                <a:cs typeface="Bebas Neue"/>
                <a:sym typeface="Bebas Neue"/>
              </a:defRPr>
            </a:lvl6pPr>
            <a:lvl7pPr lvl="6" algn="ctr" rtl="0">
              <a:spcBef>
                <a:spcPts val="0"/>
              </a:spcBef>
              <a:spcAft>
                <a:spcPts val="0"/>
              </a:spcAft>
              <a:buNone/>
              <a:defRPr>
                <a:latin typeface="Bebas Neue"/>
                <a:ea typeface="Bebas Neue"/>
                <a:cs typeface="Bebas Neue"/>
                <a:sym typeface="Bebas Neue"/>
              </a:defRPr>
            </a:lvl7pPr>
            <a:lvl8pPr lvl="7" algn="ctr" rtl="0">
              <a:spcBef>
                <a:spcPts val="0"/>
              </a:spcBef>
              <a:spcAft>
                <a:spcPts val="0"/>
              </a:spcAft>
              <a:buNone/>
              <a:defRPr>
                <a:latin typeface="Bebas Neue"/>
                <a:ea typeface="Bebas Neue"/>
                <a:cs typeface="Bebas Neue"/>
                <a:sym typeface="Bebas Neue"/>
              </a:defRPr>
            </a:lvl8pPr>
            <a:lvl9pPr lvl="8" algn="ctr" rtl="0">
              <a:spcBef>
                <a:spcPts val="0"/>
              </a:spcBef>
              <a:spcAft>
                <a:spcPts val="0"/>
              </a:spcAft>
              <a:buNone/>
              <a:defRPr>
                <a:latin typeface="Bebas Neue"/>
                <a:ea typeface="Bebas Neue"/>
                <a:cs typeface="Bebas Neue"/>
                <a:sym typeface="Bebas Neue"/>
              </a:defRPr>
            </a:lvl9pPr>
          </a:lstStyle>
          <a:p>
            <a:endParaRPr/>
          </a:p>
        </p:txBody>
      </p:sp>
      <p:sp>
        <p:nvSpPr>
          <p:cNvPr id="85" name="Google Shape;85;p13"/>
          <p:cNvSpPr txBox="1">
            <a:spLocks noGrp="1"/>
          </p:cNvSpPr>
          <p:nvPr>
            <p:ph type="subTitle" idx="18"/>
          </p:nvPr>
        </p:nvSpPr>
        <p:spPr>
          <a:xfrm>
            <a:off x="3919575" y="4091377"/>
            <a:ext cx="2211300" cy="47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algn="ctr" rtl="0">
              <a:lnSpc>
                <a:spcPct val="100000"/>
              </a:lnSpc>
              <a:spcBef>
                <a:spcPts val="0"/>
              </a:spcBef>
              <a:spcAft>
                <a:spcPts val="0"/>
              </a:spcAft>
              <a:buNone/>
              <a:defRPr sz="1400"/>
            </a:lvl2pPr>
            <a:lvl3pPr lvl="2" algn="ctr" rtl="0">
              <a:lnSpc>
                <a:spcPct val="100000"/>
              </a:lnSpc>
              <a:spcBef>
                <a:spcPts val="0"/>
              </a:spcBef>
              <a:spcAft>
                <a:spcPts val="0"/>
              </a:spcAft>
              <a:buNone/>
              <a:defRPr sz="1400"/>
            </a:lvl3pPr>
            <a:lvl4pPr lvl="3" algn="ctr" rtl="0">
              <a:lnSpc>
                <a:spcPct val="100000"/>
              </a:lnSpc>
              <a:spcBef>
                <a:spcPts val="0"/>
              </a:spcBef>
              <a:spcAft>
                <a:spcPts val="0"/>
              </a:spcAft>
              <a:buNone/>
              <a:defRPr sz="1400"/>
            </a:lvl4pPr>
            <a:lvl5pPr lvl="4" algn="ctr" rtl="0">
              <a:lnSpc>
                <a:spcPct val="100000"/>
              </a:lnSpc>
              <a:spcBef>
                <a:spcPts val="0"/>
              </a:spcBef>
              <a:spcAft>
                <a:spcPts val="0"/>
              </a:spcAft>
              <a:buNone/>
              <a:defRPr sz="1400"/>
            </a:lvl5pPr>
            <a:lvl6pPr lvl="5" algn="ctr" rtl="0">
              <a:lnSpc>
                <a:spcPct val="100000"/>
              </a:lnSpc>
              <a:spcBef>
                <a:spcPts val="0"/>
              </a:spcBef>
              <a:spcAft>
                <a:spcPts val="0"/>
              </a:spcAft>
              <a:buNone/>
              <a:defRPr sz="1400"/>
            </a:lvl6pPr>
            <a:lvl7pPr lvl="6" algn="ctr" rtl="0">
              <a:lnSpc>
                <a:spcPct val="100000"/>
              </a:lnSpc>
              <a:spcBef>
                <a:spcPts val="0"/>
              </a:spcBef>
              <a:spcAft>
                <a:spcPts val="0"/>
              </a:spcAft>
              <a:buNone/>
              <a:defRPr sz="1400"/>
            </a:lvl7pPr>
            <a:lvl8pPr lvl="7" algn="ctr" rtl="0">
              <a:lnSpc>
                <a:spcPct val="100000"/>
              </a:lnSpc>
              <a:spcBef>
                <a:spcPts val="0"/>
              </a:spcBef>
              <a:spcAft>
                <a:spcPts val="0"/>
              </a:spcAft>
              <a:buNone/>
              <a:defRPr sz="1400"/>
            </a:lvl8pPr>
            <a:lvl9pPr lvl="8" algn="ctr" rtl="0">
              <a:lnSpc>
                <a:spcPct val="100000"/>
              </a:lnSpc>
              <a:spcBef>
                <a:spcPts val="0"/>
              </a:spcBef>
              <a:spcAft>
                <a:spcPts val="0"/>
              </a:spcAft>
              <a:buNone/>
              <a:defRPr sz="1400"/>
            </a:lvl9pPr>
          </a:lstStyle>
          <a:p>
            <a:endParaRPr/>
          </a:p>
        </p:txBody>
      </p:sp>
      <p:sp>
        <p:nvSpPr>
          <p:cNvPr id="86" name="Google Shape;86;p13"/>
          <p:cNvSpPr txBox="1">
            <a:spLocks noGrp="1"/>
          </p:cNvSpPr>
          <p:nvPr>
            <p:ph type="title" idx="19" hasCustomPrompt="1"/>
          </p:nvPr>
        </p:nvSpPr>
        <p:spPr>
          <a:xfrm>
            <a:off x="6994306" y="3241327"/>
            <a:ext cx="966000" cy="47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800">
                <a:solidFill>
                  <a:schemeClr val="lt1"/>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87" name="Google Shape;87;p13"/>
          <p:cNvSpPr txBox="1">
            <a:spLocks noGrp="1"/>
          </p:cNvSpPr>
          <p:nvPr>
            <p:ph type="subTitle" idx="20"/>
          </p:nvPr>
        </p:nvSpPr>
        <p:spPr>
          <a:xfrm>
            <a:off x="6541456" y="3830925"/>
            <a:ext cx="1871700" cy="2835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b="1">
                <a:solidFill>
                  <a:schemeClr val="dk1"/>
                </a:solidFill>
                <a:latin typeface="Bebas Neue"/>
                <a:ea typeface="Bebas Neue"/>
                <a:cs typeface="Bebas Neue"/>
                <a:sym typeface="Bebas Neue"/>
              </a:defRPr>
            </a:lvl1pPr>
            <a:lvl2pPr lvl="1" algn="ctr" rtl="0">
              <a:spcBef>
                <a:spcPts val="0"/>
              </a:spcBef>
              <a:spcAft>
                <a:spcPts val="0"/>
              </a:spcAft>
              <a:buNone/>
              <a:defRPr>
                <a:latin typeface="Bebas Neue"/>
                <a:ea typeface="Bebas Neue"/>
                <a:cs typeface="Bebas Neue"/>
                <a:sym typeface="Bebas Neue"/>
              </a:defRPr>
            </a:lvl2pPr>
            <a:lvl3pPr lvl="2" algn="ctr" rtl="0">
              <a:spcBef>
                <a:spcPts val="0"/>
              </a:spcBef>
              <a:spcAft>
                <a:spcPts val="0"/>
              </a:spcAft>
              <a:buNone/>
              <a:defRPr>
                <a:latin typeface="Bebas Neue"/>
                <a:ea typeface="Bebas Neue"/>
                <a:cs typeface="Bebas Neue"/>
                <a:sym typeface="Bebas Neue"/>
              </a:defRPr>
            </a:lvl3pPr>
            <a:lvl4pPr lvl="3" algn="ctr" rtl="0">
              <a:spcBef>
                <a:spcPts val="0"/>
              </a:spcBef>
              <a:spcAft>
                <a:spcPts val="0"/>
              </a:spcAft>
              <a:buNone/>
              <a:defRPr>
                <a:latin typeface="Bebas Neue"/>
                <a:ea typeface="Bebas Neue"/>
                <a:cs typeface="Bebas Neue"/>
                <a:sym typeface="Bebas Neue"/>
              </a:defRPr>
            </a:lvl4pPr>
            <a:lvl5pPr lvl="4" algn="ctr" rtl="0">
              <a:spcBef>
                <a:spcPts val="0"/>
              </a:spcBef>
              <a:spcAft>
                <a:spcPts val="0"/>
              </a:spcAft>
              <a:buNone/>
              <a:defRPr>
                <a:latin typeface="Bebas Neue"/>
                <a:ea typeface="Bebas Neue"/>
                <a:cs typeface="Bebas Neue"/>
                <a:sym typeface="Bebas Neue"/>
              </a:defRPr>
            </a:lvl5pPr>
            <a:lvl6pPr lvl="5" algn="ctr" rtl="0">
              <a:spcBef>
                <a:spcPts val="0"/>
              </a:spcBef>
              <a:spcAft>
                <a:spcPts val="0"/>
              </a:spcAft>
              <a:buNone/>
              <a:defRPr>
                <a:latin typeface="Bebas Neue"/>
                <a:ea typeface="Bebas Neue"/>
                <a:cs typeface="Bebas Neue"/>
                <a:sym typeface="Bebas Neue"/>
              </a:defRPr>
            </a:lvl6pPr>
            <a:lvl7pPr lvl="6" algn="ctr" rtl="0">
              <a:spcBef>
                <a:spcPts val="0"/>
              </a:spcBef>
              <a:spcAft>
                <a:spcPts val="0"/>
              </a:spcAft>
              <a:buNone/>
              <a:defRPr>
                <a:latin typeface="Bebas Neue"/>
                <a:ea typeface="Bebas Neue"/>
                <a:cs typeface="Bebas Neue"/>
                <a:sym typeface="Bebas Neue"/>
              </a:defRPr>
            </a:lvl7pPr>
            <a:lvl8pPr lvl="7" algn="ctr" rtl="0">
              <a:spcBef>
                <a:spcPts val="0"/>
              </a:spcBef>
              <a:spcAft>
                <a:spcPts val="0"/>
              </a:spcAft>
              <a:buNone/>
              <a:defRPr>
                <a:latin typeface="Bebas Neue"/>
                <a:ea typeface="Bebas Neue"/>
                <a:cs typeface="Bebas Neue"/>
                <a:sym typeface="Bebas Neue"/>
              </a:defRPr>
            </a:lvl8pPr>
            <a:lvl9pPr lvl="8" algn="ctr" rtl="0">
              <a:spcBef>
                <a:spcPts val="0"/>
              </a:spcBef>
              <a:spcAft>
                <a:spcPts val="0"/>
              </a:spcAft>
              <a:buNone/>
              <a:defRPr>
                <a:latin typeface="Bebas Neue"/>
                <a:ea typeface="Bebas Neue"/>
                <a:cs typeface="Bebas Neue"/>
                <a:sym typeface="Bebas Neue"/>
              </a:defRPr>
            </a:lvl9pPr>
          </a:lstStyle>
          <a:p>
            <a:endParaRPr/>
          </a:p>
        </p:txBody>
      </p:sp>
      <p:sp>
        <p:nvSpPr>
          <p:cNvPr id="88" name="Google Shape;88;p13"/>
          <p:cNvSpPr txBox="1">
            <a:spLocks noGrp="1"/>
          </p:cNvSpPr>
          <p:nvPr>
            <p:ph type="subTitle" idx="21"/>
          </p:nvPr>
        </p:nvSpPr>
        <p:spPr>
          <a:xfrm>
            <a:off x="6371656" y="4091377"/>
            <a:ext cx="2211300" cy="47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algn="ctr" rtl="0">
              <a:lnSpc>
                <a:spcPct val="100000"/>
              </a:lnSpc>
              <a:spcBef>
                <a:spcPts val="0"/>
              </a:spcBef>
              <a:spcAft>
                <a:spcPts val="0"/>
              </a:spcAft>
              <a:buNone/>
              <a:defRPr sz="1400"/>
            </a:lvl2pPr>
            <a:lvl3pPr lvl="2" algn="ctr" rtl="0">
              <a:lnSpc>
                <a:spcPct val="100000"/>
              </a:lnSpc>
              <a:spcBef>
                <a:spcPts val="0"/>
              </a:spcBef>
              <a:spcAft>
                <a:spcPts val="0"/>
              </a:spcAft>
              <a:buNone/>
              <a:defRPr sz="1400"/>
            </a:lvl3pPr>
            <a:lvl4pPr lvl="3" algn="ctr" rtl="0">
              <a:lnSpc>
                <a:spcPct val="100000"/>
              </a:lnSpc>
              <a:spcBef>
                <a:spcPts val="0"/>
              </a:spcBef>
              <a:spcAft>
                <a:spcPts val="0"/>
              </a:spcAft>
              <a:buNone/>
              <a:defRPr sz="1400"/>
            </a:lvl4pPr>
            <a:lvl5pPr lvl="4" algn="ctr" rtl="0">
              <a:lnSpc>
                <a:spcPct val="100000"/>
              </a:lnSpc>
              <a:spcBef>
                <a:spcPts val="0"/>
              </a:spcBef>
              <a:spcAft>
                <a:spcPts val="0"/>
              </a:spcAft>
              <a:buNone/>
              <a:defRPr sz="1400"/>
            </a:lvl5pPr>
            <a:lvl6pPr lvl="5" algn="ctr" rtl="0">
              <a:lnSpc>
                <a:spcPct val="100000"/>
              </a:lnSpc>
              <a:spcBef>
                <a:spcPts val="0"/>
              </a:spcBef>
              <a:spcAft>
                <a:spcPts val="0"/>
              </a:spcAft>
              <a:buNone/>
              <a:defRPr sz="1400"/>
            </a:lvl6pPr>
            <a:lvl7pPr lvl="6" algn="ctr" rtl="0">
              <a:lnSpc>
                <a:spcPct val="100000"/>
              </a:lnSpc>
              <a:spcBef>
                <a:spcPts val="0"/>
              </a:spcBef>
              <a:spcAft>
                <a:spcPts val="0"/>
              </a:spcAft>
              <a:buNone/>
              <a:defRPr sz="1400"/>
            </a:lvl7pPr>
            <a:lvl8pPr lvl="7" algn="ctr" rtl="0">
              <a:lnSpc>
                <a:spcPct val="100000"/>
              </a:lnSpc>
              <a:spcBef>
                <a:spcPts val="0"/>
              </a:spcBef>
              <a:spcAft>
                <a:spcPts val="0"/>
              </a:spcAft>
              <a:buNone/>
              <a:defRPr sz="1400"/>
            </a:lvl8pPr>
            <a:lvl9pPr lvl="8" algn="ctr" rtl="0">
              <a:lnSpc>
                <a:spcPct val="100000"/>
              </a:lnSpc>
              <a:spcBef>
                <a:spcPts val="0"/>
              </a:spcBef>
              <a:spcAft>
                <a:spcPts val="0"/>
              </a:spcAft>
              <a:buNone/>
              <a:defRPr sz="1400"/>
            </a:lvl9pPr>
          </a:lstStyle>
          <a:p>
            <a:endParaRPr/>
          </a:p>
        </p:txBody>
      </p:sp>
    </p:spTree>
    <p:extLst>
      <p:ext uri="{BB962C8B-B14F-4D97-AF65-F5344CB8AC3E}">
        <p14:creationId xmlns:p14="http://schemas.microsoft.com/office/powerpoint/2010/main" val="25799712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89"/>
        <p:cNvGrpSpPr/>
        <p:nvPr/>
      </p:nvGrpSpPr>
      <p:grpSpPr>
        <a:xfrm>
          <a:off x="0" y="0"/>
          <a:ext cx="0" cy="0"/>
          <a:chOff x="0" y="0"/>
          <a:chExt cx="0" cy="0"/>
        </a:xfrm>
      </p:grpSpPr>
      <p:sp>
        <p:nvSpPr>
          <p:cNvPr id="90" name="Google Shape;90;p14"/>
          <p:cNvSpPr/>
          <p:nvPr/>
        </p:nvSpPr>
        <p:spPr>
          <a:xfrm>
            <a:off x="150" y="2074046"/>
            <a:ext cx="9144000" cy="1011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1" name="Google Shape;91;p14"/>
          <p:cNvCxnSpPr/>
          <p:nvPr/>
        </p:nvCxnSpPr>
        <p:spPr>
          <a:xfrm>
            <a:off x="107975" y="2076050"/>
            <a:ext cx="0" cy="1011000"/>
          </a:xfrm>
          <a:prstGeom prst="straightConnector1">
            <a:avLst/>
          </a:prstGeom>
          <a:noFill/>
          <a:ln w="19050" cap="flat" cmpd="sng">
            <a:solidFill>
              <a:schemeClr val="dk2"/>
            </a:solidFill>
            <a:prstDash val="solid"/>
            <a:round/>
            <a:headEnd type="none" w="med" len="med"/>
            <a:tailEnd type="none" w="med" len="med"/>
          </a:ln>
        </p:spPr>
      </p:cxnSp>
      <p:cxnSp>
        <p:nvCxnSpPr>
          <p:cNvPr id="92" name="Google Shape;92;p14"/>
          <p:cNvCxnSpPr/>
          <p:nvPr/>
        </p:nvCxnSpPr>
        <p:spPr>
          <a:xfrm>
            <a:off x="9040374" y="2076050"/>
            <a:ext cx="0" cy="1011000"/>
          </a:xfrm>
          <a:prstGeom prst="straightConnector1">
            <a:avLst/>
          </a:prstGeom>
          <a:noFill/>
          <a:ln w="19050" cap="flat" cmpd="sng">
            <a:solidFill>
              <a:schemeClr val="dk2"/>
            </a:solidFill>
            <a:prstDash val="solid"/>
            <a:round/>
            <a:headEnd type="none" w="med" len="med"/>
            <a:tailEnd type="none" w="med" len="med"/>
          </a:ln>
        </p:spPr>
      </p:cxnSp>
      <p:sp>
        <p:nvSpPr>
          <p:cNvPr id="93" name="Google Shape;93;p14"/>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4"/>
          <p:cNvSpPr txBox="1">
            <a:spLocks noGrp="1"/>
          </p:cNvSpPr>
          <p:nvPr>
            <p:ph type="title"/>
          </p:nvPr>
        </p:nvSpPr>
        <p:spPr>
          <a:xfrm>
            <a:off x="2646000" y="2214851"/>
            <a:ext cx="3852000" cy="72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5" name="Google Shape;95;p14"/>
          <p:cNvSpPr txBox="1">
            <a:spLocks noGrp="1"/>
          </p:cNvSpPr>
          <p:nvPr>
            <p:ph type="title" idx="2" hasCustomPrompt="1"/>
          </p:nvPr>
        </p:nvSpPr>
        <p:spPr>
          <a:xfrm>
            <a:off x="2179558" y="591141"/>
            <a:ext cx="2340900" cy="47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8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96" name="Google Shape;96;p14"/>
          <p:cNvSpPr txBox="1">
            <a:spLocks noGrp="1"/>
          </p:cNvSpPr>
          <p:nvPr>
            <p:ph type="subTitle" idx="1"/>
          </p:nvPr>
        </p:nvSpPr>
        <p:spPr>
          <a:xfrm>
            <a:off x="2179558" y="1185101"/>
            <a:ext cx="2340900" cy="278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b="1">
                <a:solidFill>
                  <a:schemeClr val="dk1"/>
                </a:solidFill>
                <a:latin typeface="Bebas Neue"/>
                <a:ea typeface="Bebas Neue"/>
                <a:cs typeface="Bebas Neue"/>
                <a:sym typeface="Bebas Neue"/>
              </a:defRPr>
            </a:lvl1pPr>
            <a:lvl2pPr lvl="1" algn="ctr" rtl="0">
              <a:lnSpc>
                <a:spcPct val="100000"/>
              </a:lnSpc>
              <a:spcBef>
                <a:spcPts val="0"/>
              </a:spcBef>
              <a:spcAft>
                <a:spcPts val="0"/>
              </a:spcAft>
              <a:buNone/>
              <a:defRPr>
                <a:latin typeface="Bebas Neue"/>
                <a:ea typeface="Bebas Neue"/>
                <a:cs typeface="Bebas Neue"/>
                <a:sym typeface="Bebas Neue"/>
              </a:defRPr>
            </a:lvl2pPr>
            <a:lvl3pPr lvl="2" algn="ctr" rtl="0">
              <a:lnSpc>
                <a:spcPct val="100000"/>
              </a:lnSpc>
              <a:spcBef>
                <a:spcPts val="0"/>
              </a:spcBef>
              <a:spcAft>
                <a:spcPts val="0"/>
              </a:spcAft>
              <a:buNone/>
              <a:defRPr>
                <a:latin typeface="Bebas Neue"/>
                <a:ea typeface="Bebas Neue"/>
                <a:cs typeface="Bebas Neue"/>
                <a:sym typeface="Bebas Neue"/>
              </a:defRPr>
            </a:lvl3pPr>
            <a:lvl4pPr lvl="3" algn="ctr" rtl="0">
              <a:lnSpc>
                <a:spcPct val="100000"/>
              </a:lnSpc>
              <a:spcBef>
                <a:spcPts val="0"/>
              </a:spcBef>
              <a:spcAft>
                <a:spcPts val="0"/>
              </a:spcAft>
              <a:buNone/>
              <a:defRPr>
                <a:latin typeface="Bebas Neue"/>
                <a:ea typeface="Bebas Neue"/>
                <a:cs typeface="Bebas Neue"/>
                <a:sym typeface="Bebas Neue"/>
              </a:defRPr>
            </a:lvl4pPr>
            <a:lvl5pPr lvl="4" algn="ctr" rtl="0">
              <a:lnSpc>
                <a:spcPct val="100000"/>
              </a:lnSpc>
              <a:spcBef>
                <a:spcPts val="0"/>
              </a:spcBef>
              <a:spcAft>
                <a:spcPts val="0"/>
              </a:spcAft>
              <a:buNone/>
              <a:defRPr>
                <a:latin typeface="Bebas Neue"/>
                <a:ea typeface="Bebas Neue"/>
                <a:cs typeface="Bebas Neue"/>
                <a:sym typeface="Bebas Neue"/>
              </a:defRPr>
            </a:lvl5pPr>
            <a:lvl6pPr lvl="5" algn="ctr" rtl="0">
              <a:lnSpc>
                <a:spcPct val="100000"/>
              </a:lnSpc>
              <a:spcBef>
                <a:spcPts val="0"/>
              </a:spcBef>
              <a:spcAft>
                <a:spcPts val="0"/>
              </a:spcAft>
              <a:buNone/>
              <a:defRPr>
                <a:latin typeface="Bebas Neue"/>
                <a:ea typeface="Bebas Neue"/>
                <a:cs typeface="Bebas Neue"/>
                <a:sym typeface="Bebas Neue"/>
              </a:defRPr>
            </a:lvl6pPr>
            <a:lvl7pPr lvl="6" algn="ctr" rtl="0">
              <a:lnSpc>
                <a:spcPct val="100000"/>
              </a:lnSpc>
              <a:spcBef>
                <a:spcPts val="0"/>
              </a:spcBef>
              <a:spcAft>
                <a:spcPts val="0"/>
              </a:spcAft>
              <a:buNone/>
              <a:defRPr>
                <a:latin typeface="Bebas Neue"/>
                <a:ea typeface="Bebas Neue"/>
                <a:cs typeface="Bebas Neue"/>
                <a:sym typeface="Bebas Neue"/>
              </a:defRPr>
            </a:lvl7pPr>
            <a:lvl8pPr lvl="7" algn="ctr" rtl="0">
              <a:lnSpc>
                <a:spcPct val="100000"/>
              </a:lnSpc>
              <a:spcBef>
                <a:spcPts val="0"/>
              </a:spcBef>
              <a:spcAft>
                <a:spcPts val="0"/>
              </a:spcAft>
              <a:buNone/>
              <a:defRPr>
                <a:latin typeface="Bebas Neue"/>
                <a:ea typeface="Bebas Neue"/>
                <a:cs typeface="Bebas Neue"/>
                <a:sym typeface="Bebas Neue"/>
              </a:defRPr>
            </a:lvl8pPr>
            <a:lvl9pPr lvl="8" algn="ctr" rtl="0">
              <a:lnSpc>
                <a:spcPct val="100000"/>
              </a:lnSpc>
              <a:spcBef>
                <a:spcPts val="0"/>
              </a:spcBef>
              <a:spcAft>
                <a:spcPts val="0"/>
              </a:spcAft>
              <a:buNone/>
              <a:defRPr>
                <a:latin typeface="Bebas Neue"/>
                <a:ea typeface="Bebas Neue"/>
                <a:cs typeface="Bebas Neue"/>
                <a:sym typeface="Bebas Neue"/>
              </a:defRPr>
            </a:lvl9pPr>
          </a:lstStyle>
          <a:p>
            <a:endParaRPr/>
          </a:p>
        </p:txBody>
      </p:sp>
      <p:sp>
        <p:nvSpPr>
          <p:cNvPr id="97" name="Google Shape;97;p14"/>
          <p:cNvSpPr txBox="1">
            <a:spLocks noGrp="1"/>
          </p:cNvSpPr>
          <p:nvPr>
            <p:ph type="subTitle" idx="3"/>
          </p:nvPr>
        </p:nvSpPr>
        <p:spPr>
          <a:xfrm>
            <a:off x="2179558" y="1480453"/>
            <a:ext cx="2340900" cy="47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algn="ctr" rtl="0">
              <a:lnSpc>
                <a:spcPct val="100000"/>
              </a:lnSpc>
              <a:spcBef>
                <a:spcPts val="0"/>
              </a:spcBef>
              <a:spcAft>
                <a:spcPts val="0"/>
              </a:spcAft>
              <a:buNone/>
              <a:defRPr sz="1400"/>
            </a:lvl2pPr>
            <a:lvl3pPr lvl="2" algn="ctr" rtl="0">
              <a:lnSpc>
                <a:spcPct val="100000"/>
              </a:lnSpc>
              <a:spcBef>
                <a:spcPts val="0"/>
              </a:spcBef>
              <a:spcAft>
                <a:spcPts val="0"/>
              </a:spcAft>
              <a:buNone/>
              <a:defRPr sz="1400"/>
            </a:lvl3pPr>
            <a:lvl4pPr lvl="3" algn="ctr" rtl="0">
              <a:lnSpc>
                <a:spcPct val="100000"/>
              </a:lnSpc>
              <a:spcBef>
                <a:spcPts val="0"/>
              </a:spcBef>
              <a:spcAft>
                <a:spcPts val="0"/>
              </a:spcAft>
              <a:buNone/>
              <a:defRPr sz="1400"/>
            </a:lvl4pPr>
            <a:lvl5pPr lvl="4" algn="ctr" rtl="0">
              <a:lnSpc>
                <a:spcPct val="100000"/>
              </a:lnSpc>
              <a:spcBef>
                <a:spcPts val="0"/>
              </a:spcBef>
              <a:spcAft>
                <a:spcPts val="0"/>
              </a:spcAft>
              <a:buNone/>
              <a:defRPr sz="1400"/>
            </a:lvl5pPr>
            <a:lvl6pPr lvl="5" algn="ctr" rtl="0">
              <a:lnSpc>
                <a:spcPct val="100000"/>
              </a:lnSpc>
              <a:spcBef>
                <a:spcPts val="0"/>
              </a:spcBef>
              <a:spcAft>
                <a:spcPts val="0"/>
              </a:spcAft>
              <a:buNone/>
              <a:defRPr sz="1400"/>
            </a:lvl6pPr>
            <a:lvl7pPr lvl="6" algn="ctr" rtl="0">
              <a:lnSpc>
                <a:spcPct val="100000"/>
              </a:lnSpc>
              <a:spcBef>
                <a:spcPts val="0"/>
              </a:spcBef>
              <a:spcAft>
                <a:spcPts val="0"/>
              </a:spcAft>
              <a:buNone/>
              <a:defRPr sz="1400"/>
            </a:lvl7pPr>
            <a:lvl8pPr lvl="7" algn="ctr" rtl="0">
              <a:lnSpc>
                <a:spcPct val="100000"/>
              </a:lnSpc>
              <a:spcBef>
                <a:spcPts val="0"/>
              </a:spcBef>
              <a:spcAft>
                <a:spcPts val="0"/>
              </a:spcAft>
              <a:buNone/>
              <a:defRPr sz="1400"/>
            </a:lvl8pPr>
            <a:lvl9pPr lvl="8" algn="ctr" rtl="0">
              <a:lnSpc>
                <a:spcPct val="100000"/>
              </a:lnSpc>
              <a:spcBef>
                <a:spcPts val="0"/>
              </a:spcBef>
              <a:spcAft>
                <a:spcPts val="0"/>
              </a:spcAft>
              <a:buNone/>
              <a:defRPr sz="1400"/>
            </a:lvl9pPr>
          </a:lstStyle>
          <a:p>
            <a:endParaRPr/>
          </a:p>
        </p:txBody>
      </p:sp>
      <p:sp>
        <p:nvSpPr>
          <p:cNvPr id="98" name="Google Shape;98;p14"/>
          <p:cNvSpPr txBox="1">
            <a:spLocks noGrp="1"/>
          </p:cNvSpPr>
          <p:nvPr>
            <p:ph type="title" idx="4" hasCustomPrompt="1"/>
          </p:nvPr>
        </p:nvSpPr>
        <p:spPr>
          <a:xfrm>
            <a:off x="4623144" y="591141"/>
            <a:ext cx="2340900" cy="47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8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99" name="Google Shape;99;p14"/>
          <p:cNvSpPr txBox="1">
            <a:spLocks noGrp="1"/>
          </p:cNvSpPr>
          <p:nvPr>
            <p:ph type="subTitle" idx="5"/>
          </p:nvPr>
        </p:nvSpPr>
        <p:spPr>
          <a:xfrm>
            <a:off x="4623144" y="1177178"/>
            <a:ext cx="2340900" cy="287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b="1">
                <a:solidFill>
                  <a:schemeClr val="dk1"/>
                </a:solidFill>
                <a:latin typeface="Bebas Neue"/>
                <a:ea typeface="Bebas Neue"/>
                <a:cs typeface="Bebas Neue"/>
                <a:sym typeface="Bebas Neue"/>
              </a:defRPr>
            </a:lvl1pPr>
            <a:lvl2pPr lvl="1" algn="ctr" rtl="0">
              <a:lnSpc>
                <a:spcPct val="100000"/>
              </a:lnSpc>
              <a:spcBef>
                <a:spcPts val="0"/>
              </a:spcBef>
              <a:spcAft>
                <a:spcPts val="0"/>
              </a:spcAft>
              <a:buNone/>
              <a:defRPr>
                <a:solidFill>
                  <a:schemeClr val="dk1"/>
                </a:solidFill>
                <a:latin typeface="Bebas Neue"/>
                <a:ea typeface="Bebas Neue"/>
                <a:cs typeface="Bebas Neue"/>
                <a:sym typeface="Bebas Neue"/>
              </a:defRPr>
            </a:lvl2pPr>
            <a:lvl3pPr lvl="2" algn="ctr" rtl="0">
              <a:lnSpc>
                <a:spcPct val="100000"/>
              </a:lnSpc>
              <a:spcBef>
                <a:spcPts val="0"/>
              </a:spcBef>
              <a:spcAft>
                <a:spcPts val="0"/>
              </a:spcAft>
              <a:buNone/>
              <a:defRPr>
                <a:solidFill>
                  <a:schemeClr val="dk1"/>
                </a:solidFill>
                <a:latin typeface="Bebas Neue"/>
                <a:ea typeface="Bebas Neue"/>
                <a:cs typeface="Bebas Neue"/>
                <a:sym typeface="Bebas Neue"/>
              </a:defRPr>
            </a:lvl3pPr>
            <a:lvl4pPr lvl="3" algn="ctr" rtl="0">
              <a:lnSpc>
                <a:spcPct val="100000"/>
              </a:lnSpc>
              <a:spcBef>
                <a:spcPts val="0"/>
              </a:spcBef>
              <a:spcAft>
                <a:spcPts val="0"/>
              </a:spcAft>
              <a:buNone/>
              <a:defRPr>
                <a:solidFill>
                  <a:schemeClr val="dk1"/>
                </a:solidFill>
                <a:latin typeface="Bebas Neue"/>
                <a:ea typeface="Bebas Neue"/>
                <a:cs typeface="Bebas Neue"/>
                <a:sym typeface="Bebas Neue"/>
              </a:defRPr>
            </a:lvl4pPr>
            <a:lvl5pPr lvl="4" algn="ctr" rtl="0">
              <a:lnSpc>
                <a:spcPct val="100000"/>
              </a:lnSpc>
              <a:spcBef>
                <a:spcPts val="0"/>
              </a:spcBef>
              <a:spcAft>
                <a:spcPts val="0"/>
              </a:spcAft>
              <a:buNone/>
              <a:defRPr>
                <a:solidFill>
                  <a:schemeClr val="dk1"/>
                </a:solidFill>
                <a:latin typeface="Bebas Neue"/>
                <a:ea typeface="Bebas Neue"/>
                <a:cs typeface="Bebas Neue"/>
                <a:sym typeface="Bebas Neue"/>
              </a:defRPr>
            </a:lvl5pPr>
            <a:lvl6pPr lvl="5" algn="ctr" rtl="0">
              <a:lnSpc>
                <a:spcPct val="100000"/>
              </a:lnSpc>
              <a:spcBef>
                <a:spcPts val="0"/>
              </a:spcBef>
              <a:spcAft>
                <a:spcPts val="0"/>
              </a:spcAft>
              <a:buNone/>
              <a:defRPr>
                <a:solidFill>
                  <a:schemeClr val="dk1"/>
                </a:solidFill>
                <a:latin typeface="Bebas Neue"/>
                <a:ea typeface="Bebas Neue"/>
                <a:cs typeface="Bebas Neue"/>
                <a:sym typeface="Bebas Neue"/>
              </a:defRPr>
            </a:lvl6pPr>
            <a:lvl7pPr lvl="6" algn="ctr" rtl="0">
              <a:lnSpc>
                <a:spcPct val="100000"/>
              </a:lnSpc>
              <a:spcBef>
                <a:spcPts val="0"/>
              </a:spcBef>
              <a:spcAft>
                <a:spcPts val="0"/>
              </a:spcAft>
              <a:buNone/>
              <a:defRPr>
                <a:solidFill>
                  <a:schemeClr val="dk1"/>
                </a:solidFill>
                <a:latin typeface="Bebas Neue"/>
                <a:ea typeface="Bebas Neue"/>
                <a:cs typeface="Bebas Neue"/>
                <a:sym typeface="Bebas Neue"/>
              </a:defRPr>
            </a:lvl7pPr>
            <a:lvl8pPr lvl="7" algn="ctr" rtl="0">
              <a:lnSpc>
                <a:spcPct val="100000"/>
              </a:lnSpc>
              <a:spcBef>
                <a:spcPts val="0"/>
              </a:spcBef>
              <a:spcAft>
                <a:spcPts val="0"/>
              </a:spcAft>
              <a:buNone/>
              <a:defRPr>
                <a:solidFill>
                  <a:schemeClr val="dk1"/>
                </a:solidFill>
                <a:latin typeface="Bebas Neue"/>
                <a:ea typeface="Bebas Neue"/>
                <a:cs typeface="Bebas Neue"/>
                <a:sym typeface="Bebas Neue"/>
              </a:defRPr>
            </a:lvl8pPr>
            <a:lvl9pPr lvl="8" algn="ctr" rtl="0">
              <a:lnSpc>
                <a:spcPct val="100000"/>
              </a:lnSpc>
              <a:spcBef>
                <a:spcPts val="0"/>
              </a:spcBef>
              <a:spcAft>
                <a:spcPts val="0"/>
              </a:spcAft>
              <a:buNone/>
              <a:defRPr>
                <a:solidFill>
                  <a:schemeClr val="dk1"/>
                </a:solidFill>
                <a:latin typeface="Bebas Neue"/>
                <a:ea typeface="Bebas Neue"/>
                <a:cs typeface="Bebas Neue"/>
                <a:sym typeface="Bebas Neue"/>
              </a:defRPr>
            </a:lvl9pPr>
          </a:lstStyle>
          <a:p>
            <a:endParaRPr/>
          </a:p>
        </p:txBody>
      </p:sp>
      <p:sp>
        <p:nvSpPr>
          <p:cNvPr id="100" name="Google Shape;100;p14"/>
          <p:cNvSpPr txBox="1">
            <a:spLocks noGrp="1"/>
          </p:cNvSpPr>
          <p:nvPr>
            <p:ph type="subTitle" idx="6"/>
          </p:nvPr>
        </p:nvSpPr>
        <p:spPr>
          <a:xfrm>
            <a:off x="4621344" y="1480453"/>
            <a:ext cx="2344500" cy="47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algn="ctr" rtl="0">
              <a:lnSpc>
                <a:spcPct val="100000"/>
              </a:lnSpc>
              <a:spcBef>
                <a:spcPts val="0"/>
              </a:spcBef>
              <a:spcAft>
                <a:spcPts val="0"/>
              </a:spcAft>
              <a:buNone/>
              <a:defRPr sz="1400">
                <a:solidFill>
                  <a:schemeClr val="dk1"/>
                </a:solidFill>
              </a:defRPr>
            </a:lvl2pPr>
            <a:lvl3pPr lvl="2" algn="ctr" rtl="0">
              <a:lnSpc>
                <a:spcPct val="100000"/>
              </a:lnSpc>
              <a:spcBef>
                <a:spcPts val="0"/>
              </a:spcBef>
              <a:spcAft>
                <a:spcPts val="0"/>
              </a:spcAft>
              <a:buNone/>
              <a:defRPr sz="1400">
                <a:solidFill>
                  <a:schemeClr val="dk1"/>
                </a:solidFill>
              </a:defRPr>
            </a:lvl3pPr>
            <a:lvl4pPr lvl="3" algn="ctr" rtl="0">
              <a:lnSpc>
                <a:spcPct val="100000"/>
              </a:lnSpc>
              <a:spcBef>
                <a:spcPts val="0"/>
              </a:spcBef>
              <a:spcAft>
                <a:spcPts val="0"/>
              </a:spcAft>
              <a:buNone/>
              <a:defRPr sz="1400">
                <a:solidFill>
                  <a:schemeClr val="dk1"/>
                </a:solidFill>
              </a:defRPr>
            </a:lvl4pPr>
            <a:lvl5pPr lvl="4" algn="ctr" rtl="0">
              <a:lnSpc>
                <a:spcPct val="100000"/>
              </a:lnSpc>
              <a:spcBef>
                <a:spcPts val="0"/>
              </a:spcBef>
              <a:spcAft>
                <a:spcPts val="0"/>
              </a:spcAft>
              <a:buNone/>
              <a:defRPr sz="1400">
                <a:solidFill>
                  <a:schemeClr val="dk1"/>
                </a:solidFill>
              </a:defRPr>
            </a:lvl5pPr>
            <a:lvl6pPr lvl="5" algn="ctr" rtl="0">
              <a:lnSpc>
                <a:spcPct val="100000"/>
              </a:lnSpc>
              <a:spcBef>
                <a:spcPts val="0"/>
              </a:spcBef>
              <a:spcAft>
                <a:spcPts val="0"/>
              </a:spcAft>
              <a:buNone/>
              <a:defRPr sz="1400">
                <a:solidFill>
                  <a:schemeClr val="dk1"/>
                </a:solidFill>
              </a:defRPr>
            </a:lvl6pPr>
            <a:lvl7pPr lvl="6" algn="ctr" rtl="0">
              <a:lnSpc>
                <a:spcPct val="100000"/>
              </a:lnSpc>
              <a:spcBef>
                <a:spcPts val="0"/>
              </a:spcBef>
              <a:spcAft>
                <a:spcPts val="0"/>
              </a:spcAft>
              <a:buNone/>
              <a:defRPr sz="1400">
                <a:solidFill>
                  <a:schemeClr val="dk1"/>
                </a:solidFill>
              </a:defRPr>
            </a:lvl7pPr>
            <a:lvl8pPr lvl="7" algn="ctr" rtl="0">
              <a:lnSpc>
                <a:spcPct val="100000"/>
              </a:lnSpc>
              <a:spcBef>
                <a:spcPts val="0"/>
              </a:spcBef>
              <a:spcAft>
                <a:spcPts val="0"/>
              </a:spcAft>
              <a:buNone/>
              <a:defRPr sz="1400">
                <a:solidFill>
                  <a:schemeClr val="dk1"/>
                </a:solidFill>
              </a:defRPr>
            </a:lvl8pPr>
            <a:lvl9pPr lvl="8" algn="ctr" rtl="0">
              <a:lnSpc>
                <a:spcPct val="100000"/>
              </a:lnSpc>
              <a:spcBef>
                <a:spcPts val="0"/>
              </a:spcBef>
              <a:spcAft>
                <a:spcPts val="0"/>
              </a:spcAft>
              <a:buNone/>
              <a:defRPr sz="1400">
                <a:solidFill>
                  <a:schemeClr val="dk1"/>
                </a:solidFill>
              </a:defRPr>
            </a:lvl9pPr>
          </a:lstStyle>
          <a:p>
            <a:endParaRPr/>
          </a:p>
        </p:txBody>
      </p:sp>
      <p:sp>
        <p:nvSpPr>
          <p:cNvPr id="101" name="Google Shape;101;p14"/>
          <p:cNvSpPr txBox="1">
            <a:spLocks noGrp="1"/>
          </p:cNvSpPr>
          <p:nvPr>
            <p:ph type="title" idx="7" hasCustomPrompt="1"/>
          </p:nvPr>
        </p:nvSpPr>
        <p:spPr>
          <a:xfrm>
            <a:off x="2179558" y="3241327"/>
            <a:ext cx="2340900" cy="47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8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102" name="Google Shape;102;p14"/>
          <p:cNvSpPr txBox="1">
            <a:spLocks noGrp="1"/>
          </p:cNvSpPr>
          <p:nvPr>
            <p:ph type="subTitle" idx="8"/>
          </p:nvPr>
        </p:nvSpPr>
        <p:spPr>
          <a:xfrm>
            <a:off x="2179558" y="3848406"/>
            <a:ext cx="2340900" cy="2835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b="1">
                <a:solidFill>
                  <a:schemeClr val="dk1"/>
                </a:solidFill>
                <a:latin typeface="Bebas Neue"/>
                <a:ea typeface="Bebas Neue"/>
                <a:cs typeface="Bebas Neue"/>
                <a:sym typeface="Bebas Neue"/>
              </a:defRPr>
            </a:lvl1pPr>
            <a:lvl2pPr lvl="1" algn="ctr" rtl="0">
              <a:spcBef>
                <a:spcPts val="0"/>
              </a:spcBef>
              <a:spcAft>
                <a:spcPts val="0"/>
              </a:spcAft>
              <a:buNone/>
              <a:defRPr>
                <a:latin typeface="Bebas Neue"/>
                <a:ea typeface="Bebas Neue"/>
                <a:cs typeface="Bebas Neue"/>
                <a:sym typeface="Bebas Neue"/>
              </a:defRPr>
            </a:lvl2pPr>
            <a:lvl3pPr lvl="2" algn="ctr" rtl="0">
              <a:spcBef>
                <a:spcPts val="0"/>
              </a:spcBef>
              <a:spcAft>
                <a:spcPts val="0"/>
              </a:spcAft>
              <a:buNone/>
              <a:defRPr>
                <a:latin typeface="Bebas Neue"/>
                <a:ea typeface="Bebas Neue"/>
                <a:cs typeface="Bebas Neue"/>
                <a:sym typeface="Bebas Neue"/>
              </a:defRPr>
            </a:lvl3pPr>
            <a:lvl4pPr lvl="3" algn="ctr" rtl="0">
              <a:spcBef>
                <a:spcPts val="0"/>
              </a:spcBef>
              <a:spcAft>
                <a:spcPts val="0"/>
              </a:spcAft>
              <a:buNone/>
              <a:defRPr>
                <a:latin typeface="Bebas Neue"/>
                <a:ea typeface="Bebas Neue"/>
                <a:cs typeface="Bebas Neue"/>
                <a:sym typeface="Bebas Neue"/>
              </a:defRPr>
            </a:lvl4pPr>
            <a:lvl5pPr lvl="4" algn="ctr" rtl="0">
              <a:spcBef>
                <a:spcPts val="0"/>
              </a:spcBef>
              <a:spcAft>
                <a:spcPts val="0"/>
              </a:spcAft>
              <a:buNone/>
              <a:defRPr>
                <a:latin typeface="Bebas Neue"/>
                <a:ea typeface="Bebas Neue"/>
                <a:cs typeface="Bebas Neue"/>
                <a:sym typeface="Bebas Neue"/>
              </a:defRPr>
            </a:lvl5pPr>
            <a:lvl6pPr lvl="5" algn="ctr" rtl="0">
              <a:spcBef>
                <a:spcPts val="0"/>
              </a:spcBef>
              <a:spcAft>
                <a:spcPts val="0"/>
              </a:spcAft>
              <a:buNone/>
              <a:defRPr>
                <a:latin typeface="Bebas Neue"/>
                <a:ea typeface="Bebas Neue"/>
                <a:cs typeface="Bebas Neue"/>
                <a:sym typeface="Bebas Neue"/>
              </a:defRPr>
            </a:lvl6pPr>
            <a:lvl7pPr lvl="6" algn="ctr" rtl="0">
              <a:spcBef>
                <a:spcPts val="0"/>
              </a:spcBef>
              <a:spcAft>
                <a:spcPts val="0"/>
              </a:spcAft>
              <a:buNone/>
              <a:defRPr>
                <a:latin typeface="Bebas Neue"/>
                <a:ea typeface="Bebas Neue"/>
                <a:cs typeface="Bebas Neue"/>
                <a:sym typeface="Bebas Neue"/>
              </a:defRPr>
            </a:lvl7pPr>
            <a:lvl8pPr lvl="7" algn="ctr" rtl="0">
              <a:spcBef>
                <a:spcPts val="0"/>
              </a:spcBef>
              <a:spcAft>
                <a:spcPts val="0"/>
              </a:spcAft>
              <a:buNone/>
              <a:defRPr>
                <a:latin typeface="Bebas Neue"/>
                <a:ea typeface="Bebas Neue"/>
                <a:cs typeface="Bebas Neue"/>
                <a:sym typeface="Bebas Neue"/>
              </a:defRPr>
            </a:lvl8pPr>
            <a:lvl9pPr lvl="8" algn="ctr" rtl="0">
              <a:spcBef>
                <a:spcPts val="0"/>
              </a:spcBef>
              <a:spcAft>
                <a:spcPts val="0"/>
              </a:spcAft>
              <a:buNone/>
              <a:defRPr>
                <a:latin typeface="Bebas Neue"/>
                <a:ea typeface="Bebas Neue"/>
                <a:cs typeface="Bebas Neue"/>
                <a:sym typeface="Bebas Neue"/>
              </a:defRPr>
            </a:lvl9pPr>
          </a:lstStyle>
          <a:p>
            <a:endParaRPr/>
          </a:p>
        </p:txBody>
      </p:sp>
      <p:sp>
        <p:nvSpPr>
          <p:cNvPr id="103" name="Google Shape;103;p14"/>
          <p:cNvSpPr txBox="1">
            <a:spLocks noGrp="1"/>
          </p:cNvSpPr>
          <p:nvPr>
            <p:ph type="subTitle" idx="9"/>
          </p:nvPr>
        </p:nvSpPr>
        <p:spPr>
          <a:xfrm>
            <a:off x="2179558" y="4132855"/>
            <a:ext cx="2340900" cy="47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algn="ctr" rtl="0">
              <a:lnSpc>
                <a:spcPct val="100000"/>
              </a:lnSpc>
              <a:spcBef>
                <a:spcPts val="0"/>
              </a:spcBef>
              <a:spcAft>
                <a:spcPts val="0"/>
              </a:spcAft>
              <a:buNone/>
              <a:defRPr sz="1400"/>
            </a:lvl2pPr>
            <a:lvl3pPr lvl="2" algn="ctr" rtl="0">
              <a:lnSpc>
                <a:spcPct val="100000"/>
              </a:lnSpc>
              <a:spcBef>
                <a:spcPts val="0"/>
              </a:spcBef>
              <a:spcAft>
                <a:spcPts val="0"/>
              </a:spcAft>
              <a:buNone/>
              <a:defRPr sz="1400"/>
            </a:lvl3pPr>
            <a:lvl4pPr lvl="3" algn="ctr" rtl="0">
              <a:lnSpc>
                <a:spcPct val="100000"/>
              </a:lnSpc>
              <a:spcBef>
                <a:spcPts val="0"/>
              </a:spcBef>
              <a:spcAft>
                <a:spcPts val="0"/>
              </a:spcAft>
              <a:buNone/>
              <a:defRPr sz="1400"/>
            </a:lvl4pPr>
            <a:lvl5pPr lvl="4" algn="ctr" rtl="0">
              <a:lnSpc>
                <a:spcPct val="100000"/>
              </a:lnSpc>
              <a:spcBef>
                <a:spcPts val="0"/>
              </a:spcBef>
              <a:spcAft>
                <a:spcPts val="0"/>
              </a:spcAft>
              <a:buNone/>
              <a:defRPr sz="1400"/>
            </a:lvl5pPr>
            <a:lvl6pPr lvl="5" algn="ctr" rtl="0">
              <a:lnSpc>
                <a:spcPct val="100000"/>
              </a:lnSpc>
              <a:spcBef>
                <a:spcPts val="0"/>
              </a:spcBef>
              <a:spcAft>
                <a:spcPts val="0"/>
              </a:spcAft>
              <a:buNone/>
              <a:defRPr sz="1400"/>
            </a:lvl6pPr>
            <a:lvl7pPr lvl="6" algn="ctr" rtl="0">
              <a:lnSpc>
                <a:spcPct val="100000"/>
              </a:lnSpc>
              <a:spcBef>
                <a:spcPts val="0"/>
              </a:spcBef>
              <a:spcAft>
                <a:spcPts val="0"/>
              </a:spcAft>
              <a:buNone/>
              <a:defRPr sz="1400"/>
            </a:lvl7pPr>
            <a:lvl8pPr lvl="7" algn="ctr" rtl="0">
              <a:lnSpc>
                <a:spcPct val="100000"/>
              </a:lnSpc>
              <a:spcBef>
                <a:spcPts val="0"/>
              </a:spcBef>
              <a:spcAft>
                <a:spcPts val="0"/>
              </a:spcAft>
              <a:buNone/>
              <a:defRPr sz="1400"/>
            </a:lvl8pPr>
            <a:lvl9pPr lvl="8" algn="ctr" rtl="0">
              <a:lnSpc>
                <a:spcPct val="100000"/>
              </a:lnSpc>
              <a:spcBef>
                <a:spcPts val="0"/>
              </a:spcBef>
              <a:spcAft>
                <a:spcPts val="0"/>
              </a:spcAft>
              <a:buNone/>
              <a:defRPr sz="1400"/>
            </a:lvl9pPr>
          </a:lstStyle>
          <a:p>
            <a:endParaRPr/>
          </a:p>
        </p:txBody>
      </p:sp>
      <p:sp>
        <p:nvSpPr>
          <p:cNvPr id="104" name="Google Shape;104;p14"/>
          <p:cNvSpPr txBox="1">
            <a:spLocks noGrp="1"/>
          </p:cNvSpPr>
          <p:nvPr>
            <p:ph type="title" idx="13" hasCustomPrompt="1"/>
          </p:nvPr>
        </p:nvSpPr>
        <p:spPr>
          <a:xfrm>
            <a:off x="4623144" y="3241327"/>
            <a:ext cx="2340900" cy="47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8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105" name="Google Shape;105;p14"/>
          <p:cNvSpPr txBox="1">
            <a:spLocks noGrp="1"/>
          </p:cNvSpPr>
          <p:nvPr>
            <p:ph type="subTitle" idx="14"/>
          </p:nvPr>
        </p:nvSpPr>
        <p:spPr>
          <a:xfrm>
            <a:off x="4623144" y="3848406"/>
            <a:ext cx="2340900" cy="2835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b="1">
                <a:solidFill>
                  <a:schemeClr val="dk1"/>
                </a:solidFill>
                <a:latin typeface="Bebas Neue"/>
                <a:ea typeface="Bebas Neue"/>
                <a:cs typeface="Bebas Neue"/>
                <a:sym typeface="Bebas Neue"/>
              </a:defRPr>
            </a:lvl1pPr>
            <a:lvl2pPr lvl="1" algn="ctr" rtl="0">
              <a:spcBef>
                <a:spcPts val="0"/>
              </a:spcBef>
              <a:spcAft>
                <a:spcPts val="0"/>
              </a:spcAft>
              <a:buNone/>
              <a:defRPr>
                <a:solidFill>
                  <a:schemeClr val="dk1"/>
                </a:solidFill>
                <a:latin typeface="Bebas Neue"/>
                <a:ea typeface="Bebas Neue"/>
                <a:cs typeface="Bebas Neue"/>
                <a:sym typeface="Bebas Neue"/>
              </a:defRPr>
            </a:lvl2pPr>
            <a:lvl3pPr lvl="2" algn="ctr" rtl="0">
              <a:spcBef>
                <a:spcPts val="0"/>
              </a:spcBef>
              <a:spcAft>
                <a:spcPts val="0"/>
              </a:spcAft>
              <a:buNone/>
              <a:defRPr>
                <a:solidFill>
                  <a:schemeClr val="dk1"/>
                </a:solidFill>
                <a:latin typeface="Bebas Neue"/>
                <a:ea typeface="Bebas Neue"/>
                <a:cs typeface="Bebas Neue"/>
                <a:sym typeface="Bebas Neue"/>
              </a:defRPr>
            </a:lvl3pPr>
            <a:lvl4pPr lvl="3" algn="ctr" rtl="0">
              <a:spcBef>
                <a:spcPts val="0"/>
              </a:spcBef>
              <a:spcAft>
                <a:spcPts val="0"/>
              </a:spcAft>
              <a:buNone/>
              <a:defRPr>
                <a:solidFill>
                  <a:schemeClr val="dk1"/>
                </a:solidFill>
                <a:latin typeface="Bebas Neue"/>
                <a:ea typeface="Bebas Neue"/>
                <a:cs typeface="Bebas Neue"/>
                <a:sym typeface="Bebas Neue"/>
              </a:defRPr>
            </a:lvl4pPr>
            <a:lvl5pPr lvl="4" algn="ctr" rtl="0">
              <a:spcBef>
                <a:spcPts val="0"/>
              </a:spcBef>
              <a:spcAft>
                <a:spcPts val="0"/>
              </a:spcAft>
              <a:buNone/>
              <a:defRPr>
                <a:solidFill>
                  <a:schemeClr val="dk1"/>
                </a:solidFill>
                <a:latin typeface="Bebas Neue"/>
                <a:ea typeface="Bebas Neue"/>
                <a:cs typeface="Bebas Neue"/>
                <a:sym typeface="Bebas Neue"/>
              </a:defRPr>
            </a:lvl5pPr>
            <a:lvl6pPr lvl="5" algn="ctr" rtl="0">
              <a:spcBef>
                <a:spcPts val="0"/>
              </a:spcBef>
              <a:spcAft>
                <a:spcPts val="0"/>
              </a:spcAft>
              <a:buNone/>
              <a:defRPr>
                <a:solidFill>
                  <a:schemeClr val="dk1"/>
                </a:solidFill>
                <a:latin typeface="Bebas Neue"/>
                <a:ea typeface="Bebas Neue"/>
                <a:cs typeface="Bebas Neue"/>
                <a:sym typeface="Bebas Neue"/>
              </a:defRPr>
            </a:lvl6pPr>
            <a:lvl7pPr lvl="6" algn="ctr" rtl="0">
              <a:spcBef>
                <a:spcPts val="0"/>
              </a:spcBef>
              <a:spcAft>
                <a:spcPts val="0"/>
              </a:spcAft>
              <a:buNone/>
              <a:defRPr>
                <a:solidFill>
                  <a:schemeClr val="dk1"/>
                </a:solidFill>
                <a:latin typeface="Bebas Neue"/>
                <a:ea typeface="Bebas Neue"/>
                <a:cs typeface="Bebas Neue"/>
                <a:sym typeface="Bebas Neue"/>
              </a:defRPr>
            </a:lvl7pPr>
            <a:lvl8pPr lvl="7" algn="ctr" rtl="0">
              <a:spcBef>
                <a:spcPts val="0"/>
              </a:spcBef>
              <a:spcAft>
                <a:spcPts val="0"/>
              </a:spcAft>
              <a:buNone/>
              <a:defRPr>
                <a:solidFill>
                  <a:schemeClr val="dk1"/>
                </a:solidFill>
                <a:latin typeface="Bebas Neue"/>
                <a:ea typeface="Bebas Neue"/>
                <a:cs typeface="Bebas Neue"/>
                <a:sym typeface="Bebas Neue"/>
              </a:defRPr>
            </a:lvl8pPr>
            <a:lvl9pPr lvl="8" algn="ctr" rtl="0">
              <a:spcBef>
                <a:spcPts val="0"/>
              </a:spcBef>
              <a:spcAft>
                <a:spcPts val="0"/>
              </a:spcAft>
              <a:buNone/>
              <a:defRPr>
                <a:solidFill>
                  <a:schemeClr val="dk1"/>
                </a:solidFill>
                <a:latin typeface="Bebas Neue"/>
                <a:ea typeface="Bebas Neue"/>
                <a:cs typeface="Bebas Neue"/>
                <a:sym typeface="Bebas Neue"/>
              </a:defRPr>
            </a:lvl9pPr>
          </a:lstStyle>
          <a:p>
            <a:endParaRPr/>
          </a:p>
        </p:txBody>
      </p:sp>
      <p:sp>
        <p:nvSpPr>
          <p:cNvPr id="106" name="Google Shape;106;p14"/>
          <p:cNvSpPr txBox="1">
            <a:spLocks noGrp="1"/>
          </p:cNvSpPr>
          <p:nvPr>
            <p:ph type="subTitle" idx="15"/>
          </p:nvPr>
        </p:nvSpPr>
        <p:spPr>
          <a:xfrm>
            <a:off x="4623144" y="4132855"/>
            <a:ext cx="2340900" cy="47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algn="ctr" rtl="0">
              <a:lnSpc>
                <a:spcPct val="100000"/>
              </a:lnSpc>
              <a:spcBef>
                <a:spcPts val="0"/>
              </a:spcBef>
              <a:spcAft>
                <a:spcPts val="0"/>
              </a:spcAft>
              <a:buNone/>
              <a:defRPr sz="1400">
                <a:solidFill>
                  <a:schemeClr val="dk1"/>
                </a:solidFill>
              </a:defRPr>
            </a:lvl2pPr>
            <a:lvl3pPr lvl="2" algn="ctr" rtl="0">
              <a:lnSpc>
                <a:spcPct val="100000"/>
              </a:lnSpc>
              <a:spcBef>
                <a:spcPts val="0"/>
              </a:spcBef>
              <a:spcAft>
                <a:spcPts val="0"/>
              </a:spcAft>
              <a:buNone/>
              <a:defRPr sz="1400">
                <a:solidFill>
                  <a:schemeClr val="dk1"/>
                </a:solidFill>
              </a:defRPr>
            </a:lvl3pPr>
            <a:lvl4pPr lvl="3" algn="ctr" rtl="0">
              <a:lnSpc>
                <a:spcPct val="100000"/>
              </a:lnSpc>
              <a:spcBef>
                <a:spcPts val="0"/>
              </a:spcBef>
              <a:spcAft>
                <a:spcPts val="0"/>
              </a:spcAft>
              <a:buNone/>
              <a:defRPr sz="1400">
                <a:solidFill>
                  <a:schemeClr val="dk1"/>
                </a:solidFill>
              </a:defRPr>
            </a:lvl4pPr>
            <a:lvl5pPr lvl="4" algn="ctr" rtl="0">
              <a:lnSpc>
                <a:spcPct val="100000"/>
              </a:lnSpc>
              <a:spcBef>
                <a:spcPts val="0"/>
              </a:spcBef>
              <a:spcAft>
                <a:spcPts val="0"/>
              </a:spcAft>
              <a:buNone/>
              <a:defRPr sz="1400">
                <a:solidFill>
                  <a:schemeClr val="dk1"/>
                </a:solidFill>
              </a:defRPr>
            </a:lvl5pPr>
            <a:lvl6pPr lvl="5" algn="ctr" rtl="0">
              <a:lnSpc>
                <a:spcPct val="100000"/>
              </a:lnSpc>
              <a:spcBef>
                <a:spcPts val="0"/>
              </a:spcBef>
              <a:spcAft>
                <a:spcPts val="0"/>
              </a:spcAft>
              <a:buNone/>
              <a:defRPr sz="1400">
                <a:solidFill>
                  <a:schemeClr val="dk1"/>
                </a:solidFill>
              </a:defRPr>
            </a:lvl6pPr>
            <a:lvl7pPr lvl="6" algn="ctr" rtl="0">
              <a:lnSpc>
                <a:spcPct val="100000"/>
              </a:lnSpc>
              <a:spcBef>
                <a:spcPts val="0"/>
              </a:spcBef>
              <a:spcAft>
                <a:spcPts val="0"/>
              </a:spcAft>
              <a:buNone/>
              <a:defRPr sz="1400">
                <a:solidFill>
                  <a:schemeClr val="dk1"/>
                </a:solidFill>
              </a:defRPr>
            </a:lvl7pPr>
            <a:lvl8pPr lvl="7" algn="ctr" rtl="0">
              <a:lnSpc>
                <a:spcPct val="100000"/>
              </a:lnSpc>
              <a:spcBef>
                <a:spcPts val="0"/>
              </a:spcBef>
              <a:spcAft>
                <a:spcPts val="0"/>
              </a:spcAft>
              <a:buNone/>
              <a:defRPr sz="1400">
                <a:solidFill>
                  <a:schemeClr val="dk1"/>
                </a:solidFill>
              </a:defRPr>
            </a:lvl8pPr>
            <a:lvl9pPr lvl="8" algn="ctr" rtl="0">
              <a:lnSpc>
                <a:spcPct val="100000"/>
              </a:lnSpc>
              <a:spcBef>
                <a:spcPts val="0"/>
              </a:spcBef>
              <a:spcAft>
                <a:spcPts val="0"/>
              </a:spcAft>
              <a:buNone/>
              <a:defRPr sz="1400">
                <a:solidFill>
                  <a:schemeClr val="dk1"/>
                </a:solidFill>
              </a:defRPr>
            </a:lvl9pPr>
          </a:lstStyle>
          <a:p>
            <a:endParaRPr/>
          </a:p>
        </p:txBody>
      </p:sp>
    </p:spTree>
    <p:extLst>
      <p:ext uri="{BB962C8B-B14F-4D97-AF65-F5344CB8AC3E}">
        <p14:creationId xmlns:p14="http://schemas.microsoft.com/office/powerpoint/2010/main" val="23323109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ection header 2">
  <p:cSld name="Section header 2">
    <p:bg>
      <p:bgPr>
        <a:solidFill>
          <a:schemeClr val="dk1"/>
        </a:solidFill>
        <a:effectLst/>
      </p:bgPr>
    </p:bg>
    <p:spTree>
      <p:nvGrpSpPr>
        <p:cNvPr id="1" name="Shape 116"/>
        <p:cNvGrpSpPr/>
        <p:nvPr/>
      </p:nvGrpSpPr>
      <p:grpSpPr>
        <a:xfrm>
          <a:off x="0" y="0"/>
          <a:ext cx="0" cy="0"/>
          <a:chOff x="0" y="0"/>
          <a:chExt cx="0" cy="0"/>
        </a:xfrm>
      </p:grpSpPr>
      <p:sp>
        <p:nvSpPr>
          <p:cNvPr id="117" name="Google Shape;117;p16"/>
          <p:cNvSpPr/>
          <p:nvPr/>
        </p:nvSpPr>
        <p:spPr>
          <a:xfrm>
            <a:off x="101550" y="106200"/>
            <a:ext cx="8940900" cy="49311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6"/>
          <p:cNvSpPr txBox="1">
            <a:spLocks noGrp="1"/>
          </p:cNvSpPr>
          <p:nvPr>
            <p:ph type="title" hasCustomPrompt="1"/>
          </p:nvPr>
        </p:nvSpPr>
        <p:spPr>
          <a:xfrm>
            <a:off x="1067805" y="2016996"/>
            <a:ext cx="1663200" cy="93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0000">
                <a:solidFill>
                  <a:schemeClr val="l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19" name="Google Shape;119;p16"/>
          <p:cNvSpPr txBox="1">
            <a:spLocks noGrp="1"/>
          </p:cNvSpPr>
          <p:nvPr>
            <p:ph type="title" idx="2"/>
          </p:nvPr>
        </p:nvSpPr>
        <p:spPr>
          <a:xfrm>
            <a:off x="2704980" y="1687479"/>
            <a:ext cx="4321500" cy="1233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3600"/>
              <a:buFont typeface="Overpass"/>
              <a:buNone/>
              <a:defRPr sz="9600" b="1">
                <a:solidFill>
                  <a:schemeClr val="lt1"/>
                </a:solidFill>
              </a:defRPr>
            </a:lvl1pPr>
            <a:lvl2pPr lvl="1" rtl="0">
              <a:spcBef>
                <a:spcPts val="0"/>
              </a:spcBef>
              <a:spcAft>
                <a:spcPts val="0"/>
              </a:spcAft>
              <a:buClr>
                <a:schemeClr val="lt1"/>
              </a:buClr>
              <a:buSzPts val="2800"/>
              <a:buFont typeface="Overpass"/>
              <a:buNone/>
              <a:defRPr>
                <a:solidFill>
                  <a:schemeClr val="lt1"/>
                </a:solidFill>
                <a:latin typeface="Overpass"/>
                <a:ea typeface="Overpass"/>
                <a:cs typeface="Overpass"/>
                <a:sym typeface="Overpass"/>
              </a:defRPr>
            </a:lvl2pPr>
            <a:lvl3pPr lvl="2" rtl="0">
              <a:spcBef>
                <a:spcPts val="0"/>
              </a:spcBef>
              <a:spcAft>
                <a:spcPts val="0"/>
              </a:spcAft>
              <a:buClr>
                <a:schemeClr val="lt1"/>
              </a:buClr>
              <a:buSzPts val="2800"/>
              <a:buFont typeface="Overpass"/>
              <a:buNone/>
              <a:defRPr>
                <a:solidFill>
                  <a:schemeClr val="lt1"/>
                </a:solidFill>
                <a:latin typeface="Overpass"/>
                <a:ea typeface="Overpass"/>
                <a:cs typeface="Overpass"/>
                <a:sym typeface="Overpass"/>
              </a:defRPr>
            </a:lvl3pPr>
            <a:lvl4pPr lvl="3" rtl="0">
              <a:spcBef>
                <a:spcPts val="0"/>
              </a:spcBef>
              <a:spcAft>
                <a:spcPts val="0"/>
              </a:spcAft>
              <a:buClr>
                <a:schemeClr val="lt1"/>
              </a:buClr>
              <a:buSzPts val="2800"/>
              <a:buFont typeface="Overpass"/>
              <a:buNone/>
              <a:defRPr>
                <a:solidFill>
                  <a:schemeClr val="lt1"/>
                </a:solidFill>
                <a:latin typeface="Overpass"/>
                <a:ea typeface="Overpass"/>
                <a:cs typeface="Overpass"/>
                <a:sym typeface="Overpass"/>
              </a:defRPr>
            </a:lvl4pPr>
            <a:lvl5pPr lvl="4" rtl="0">
              <a:spcBef>
                <a:spcPts val="0"/>
              </a:spcBef>
              <a:spcAft>
                <a:spcPts val="0"/>
              </a:spcAft>
              <a:buClr>
                <a:schemeClr val="lt1"/>
              </a:buClr>
              <a:buSzPts val="2800"/>
              <a:buFont typeface="Overpass"/>
              <a:buNone/>
              <a:defRPr>
                <a:solidFill>
                  <a:schemeClr val="lt1"/>
                </a:solidFill>
                <a:latin typeface="Overpass"/>
                <a:ea typeface="Overpass"/>
                <a:cs typeface="Overpass"/>
                <a:sym typeface="Overpass"/>
              </a:defRPr>
            </a:lvl5pPr>
            <a:lvl6pPr lvl="5" rtl="0">
              <a:spcBef>
                <a:spcPts val="0"/>
              </a:spcBef>
              <a:spcAft>
                <a:spcPts val="0"/>
              </a:spcAft>
              <a:buClr>
                <a:schemeClr val="lt1"/>
              </a:buClr>
              <a:buSzPts val="2800"/>
              <a:buFont typeface="Overpass"/>
              <a:buNone/>
              <a:defRPr>
                <a:solidFill>
                  <a:schemeClr val="lt1"/>
                </a:solidFill>
                <a:latin typeface="Overpass"/>
                <a:ea typeface="Overpass"/>
                <a:cs typeface="Overpass"/>
                <a:sym typeface="Overpass"/>
              </a:defRPr>
            </a:lvl6pPr>
            <a:lvl7pPr lvl="6" rtl="0">
              <a:spcBef>
                <a:spcPts val="0"/>
              </a:spcBef>
              <a:spcAft>
                <a:spcPts val="0"/>
              </a:spcAft>
              <a:buClr>
                <a:schemeClr val="lt1"/>
              </a:buClr>
              <a:buSzPts val="2800"/>
              <a:buFont typeface="Overpass"/>
              <a:buNone/>
              <a:defRPr>
                <a:solidFill>
                  <a:schemeClr val="lt1"/>
                </a:solidFill>
                <a:latin typeface="Overpass"/>
                <a:ea typeface="Overpass"/>
                <a:cs typeface="Overpass"/>
                <a:sym typeface="Overpass"/>
              </a:defRPr>
            </a:lvl7pPr>
            <a:lvl8pPr lvl="7" rtl="0">
              <a:spcBef>
                <a:spcPts val="0"/>
              </a:spcBef>
              <a:spcAft>
                <a:spcPts val="0"/>
              </a:spcAft>
              <a:buClr>
                <a:schemeClr val="lt1"/>
              </a:buClr>
              <a:buSzPts val="2800"/>
              <a:buFont typeface="Overpass"/>
              <a:buNone/>
              <a:defRPr>
                <a:solidFill>
                  <a:schemeClr val="lt1"/>
                </a:solidFill>
                <a:latin typeface="Overpass"/>
                <a:ea typeface="Overpass"/>
                <a:cs typeface="Overpass"/>
                <a:sym typeface="Overpass"/>
              </a:defRPr>
            </a:lvl8pPr>
            <a:lvl9pPr lvl="8" rtl="0">
              <a:spcBef>
                <a:spcPts val="0"/>
              </a:spcBef>
              <a:spcAft>
                <a:spcPts val="0"/>
              </a:spcAft>
              <a:buClr>
                <a:schemeClr val="lt1"/>
              </a:buClr>
              <a:buSzPts val="2800"/>
              <a:buFont typeface="Overpass"/>
              <a:buNone/>
              <a:defRPr>
                <a:solidFill>
                  <a:schemeClr val="lt1"/>
                </a:solidFill>
                <a:latin typeface="Overpass"/>
                <a:ea typeface="Overpass"/>
                <a:cs typeface="Overpass"/>
                <a:sym typeface="Overpass"/>
              </a:defRPr>
            </a:lvl9pPr>
          </a:lstStyle>
          <a:p>
            <a:endParaRPr/>
          </a:p>
        </p:txBody>
      </p:sp>
      <p:sp>
        <p:nvSpPr>
          <p:cNvPr id="120" name="Google Shape;120;p16"/>
          <p:cNvSpPr txBox="1">
            <a:spLocks noGrp="1"/>
          </p:cNvSpPr>
          <p:nvPr>
            <p:ph type="subTitle" idx="1"/>
          </p:nvPr>
        </p:nvSpPr>
        <p:spPr>
          <a:xfrm>
            <a:off x="5990546" y="2017000"/>
            <a:ext cx="1936500" cy="11046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a:solidFill>
                  <a:schemeClr val="lt1"/>
                </a:solidFill>
              </a:defRPr>
            </a:lvl1pPr>
            <a:lvl2pPr lvl="1" rtl="0">
              <a:lnSpc>
                <a:spcPct val="100000"/>
              </a:lnSpc>
              <a:spcBef>
                <a:spcPts val="0"/>
              </a:spcBef>
              <a:spcAft>
                <a:spcPts val="0"/>
              </a:spcAft>
              <a:buNone/>
              <a:defRPr>
                <a:solidFill>
                  <a:schemeClr val="lt1"/>
                </a:solidFill>
              </a:defRPr>
            </a:lvl2pPr>
            <a:lvl3pPr lvl="2" rtl="0">
              <a:lnSpc>
                <a:spcPct val="100000"/>
              </a:lnSpc>
              <a:spcBef>
                <a:spcPts val="0"/>
              </a:spcBef>
              <a:spcAft>
                <a:spcPts val="0"/>
              </a:spcAft>
              <a:buNone/>
              <a:defRPr>
                <a:solidFill>
                  <a:schemeClr val="lt1"/>
                </a:solidFill>
              </a:defRPr>
            </a:lvl3pPr>
            <a:lvl4pPr lvl="3" rtl="0">
              <a:lnSpc>
                <a:spcPct val="100000"/>
              </a:lnSpc>
              <a:spcBef>
                <a:spcPts val="0"/>
              </a:spcBef>
              <a:spcAft>
                <a:spcPts val="0"/>
              </a:spcAft>
              <a:buNone/>
              <a:defRPr>
                <a:solidFill>
                  <a:schemeClr val="lt1"/>
                </a:solidFill>
              </a:defRPr>
            </a:lvl4pPr>
            <a:lvl5pPr lvl="4" rtl="0">
              <a:lnSpc>
                <a:spcPct val="100000"/>
              </a:lnSpc>
              <a:spcBef>
                <a:spcPts val="0"/>
              </a:spcBef>
              <a:spcAft>
                <a:spcPts val="0"/>
              </a:spcAft>
              <a:buNone/>
              <a:defRPr>
                <a:solidFill>
                  <a:schemeClr val="lt1"/>
                </a:solidFill>
              </a:defRPr>
            </a:lvl5pPr>
            <a:lvl6pPr lvl="5" rtl="0">
              <a:lnSpc>
                <a:spcPct val="100000"/>
              </a:lnSpc>
              <a:spcBef>
                <a:spcPts val="0"/>
              </a:spcBef>
              <a:spcAft>
                <a:spcPts val="0"/>
              </a:spcAft>
              <a:buNone/>
              <a:defRPr>
                <a:solidFill>
                  <a:schemeClr val="lt1"/>
                </a:solidFill>
              </a:defRPr>
            </a:lvl6pPr>
            <a:lvl7pPr lvl="6" rtl="0">
              <a:lnSpc>
                <a:spcPct val="100000"/>
              </a:lnSpc>
              <a:spcBef>
                <a:spcPts val="0"/>
              </a:spcBef>
              <a:spcAft>
                <a:spcPts val="0"/>
              </a:spcAft>
              <a:buNone/>
              <a:defRPr>
                <a:solidFill>
                  <a:schemeClr val="lt1"/>
                </a:solidFill>
              </a:defRPr>
            </a:lvl7pPr>
            <a:lvl8pPr lvl="7" rtl="0">
              <a:lnSpc>
                <a:spcPct val="100000"/>
              </a:lnSpc>
              <a:spcBef>
                <a:spcPts val="0"/>
              </a:spcBef>
              <a:spcAft>
                <a:spcPts val="0"/>
              </a:spcAft>
              <a:buNone/>
              <a:defRPr>
                <a:solidFill>
                  <a:schemeClr val="lt1"/>
                </a:solidFill>
              </a:defRPr>
            </a:lvl8pPr>
            <a:lvl9pPr lvl="8" rtl="0">
              <a:lnSpc>
                <a:spcPct val="100000"/>
              </a:lnSpc>
              <a:spcBef>
                <a:spcPts val="0"/>
              </a:spcBef>
              <a:spcAft>
                <a:spcPts val="0"/>
              </a:spcAft>
              <a:buNone/>
              <a:defRPr>
                <a:solidFill>
                  <a:schemeClr val="lt1"/>
                </a:solidFill>
              </a:defRPr>
            </a:lvl9pPr>
          </a:lstStyle>
          <a:p>
            <a:endParaRPr/>
          </a:p>
        </p:txBody>
      </p:sp>
    </p:spTree>
    <p:extLst>
      <p:ext uri="{BB962C8B-B14F-4D97-AF65-F5344CB8AC3E}">
        <p14:creationId xmlns:p14="http://schemas.microsoft.com/office/powerpoint/2010/main" val="16237081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only 1">
  <p:cSld name="Title only 1">
    <p:bg>
      <p:bgPr>
        <a:solidFill>
          <a:schemeClr val="dk1"/>
        </a:solidFill>
        <a:effectLst/>
      </p:bgPr>
    </p:bg>
    <p:spTree>
      <p:nvGrpSpPr>
        <p:cNvPr id="1" name="Shape 121"/>
        <p:cNvGrpSpPr/>
        <p:nvPr/>
      </p:nvGrpSpPr>
      <p:grpSpPr>
        <a:xfrm>
          <a:off x="0" y="0"/>
          <a:ext cx="0" cy="0"/>
          <a:chOff x="0" y="0"/>
          <a:chExt cx="0" cy="0"/>
        </a:xfrm>
      </p:grpSpPr>
      <p:sp>
        <p:nvSpPr>
          <p:cNvPr id="122" name="Google Shape;122;p17"/>
          <p:cNvSpPr txBox="1">
            <a:spLocks noGrp="1"/>
          </p:cNvSpPr>
          <p:nvPr>
            <p:ph type="title"/>
          </p:nvPr>
        </p:nvSpPr>
        <p:spPr>
          <a:xfrm>
            <a:off x="6270600" y="1898400"/>
            <a:ext cx="2169300" cy="1346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3" name="Google Shape;123;p17"/>
          <p:cNvSpPr/>
          <p:nvPr/>
        </p:nvSpPr>
        <p:spPr>
          <a:xfrm>
            <a:off x="101550" y="106200"/>
            <a:ext cx="8940900" cy="49311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887319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only 2">
  <p:cSld name="Title only 2">
    <p:bg>
      <p:bgPr>
        <a:solidFill>
          <a:schemeClr val="dk1"/>
        </a:solidFill>
        <a:effectLst/>
      </p:bgPr>
    </p:bg>
    <p:spTree>
      <p:nvGrpSpPr>
        <p:cNvPr id="1" name="Shape 124"/>
        <p:cNvGrpSpPr/>
        <p:nvPr/>
      </p:nvGrpSpPr>
      <p:grpSpPr>
        <a:xfrm>
          <a:off x="0" y="0"/>
          <a:ext cx="0" cy="0"/>
          <a:chOff x="0" y="0"/>
          <a:chExt cx="0" cy="0"/>
        </a:xfrm>
      </p:grpSpPr>
      <p:sp>
        <p:nvSpPr>
          <p:cNvPr id="125" name="Google Shape;125;p18"/>
          <p:cNvSpPr txBox="1">
            <a:spLocks noGrp="1"/>
          </p:cNvSpPr>
          <p:nvPr>
            <p:ph type="title"/>
          </p:nvPr>
        </p:nvSpPr>
        <p:spPr>
          <a:xfrm>
            <a:off x="713225" y="394185"/>
            <a:ext cx="2169300" cy="1346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4300"/>
              <a:buNone/>
              <a:defRPr>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6" name="Google Shape;126;p18"/>
          <p:cNvSpPr/>
          <p:nvPr/>
        </p:nvSpPr>
        <p:spPr>
          <a:xfrm>
            <a:off x="101550" y="106200"/>
            <a:ext cx="8940900" cy="49311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918689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ig number 1">
  <p:cSld name="Big number 1">
    <p:bg>
      <p:bgPr>
        <a:solidFill>
          <a:schemeClr val="dk1"/>
        </a:solidFill>
        <a:effectLst/>
      </p:bgPr>
    </p:bg>
    <p:spTree>
      <p:nvGrpSpPr>
        <p:cNvPr id="1" name="Shape 127"/>
        <p:cNvGrpSpPr/>
        <p:nvPr/>
      </p:nvGrpSpPr>
      <p:grpSpPr>
        <a:xfrm>
          <a:off x="0" y="0"/>
          <a:ext cx="0" cy="0"/>
          <a:chOff x="0" y="0"/>
          <a:chExt cx="0" cy="0"/>
        </a:xfrm>
      </p:grpSpPr>
      <p:sp>
        <p:nvSpPr>
          <p:cNvPr id="128" name="Google Shape;128;p19"/>
          <p:cNvSpPr/>
          <p:nvPr/>
        </p:nvSpPr>
        <p:spPr>
          <a:xfrm>
            <a:off x="4577950" y="1147025"/>
            <a:ext cx="4587000" cy="2834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9"/>
          <p:cNvSpPr/>
          <p:nvPr/>
        </p:nvSpPr>
        <p:spPr>
          <a:xfrm>
            <a:off x="101550" y="106200"/>
            <a:ext cx="8940900" cy="49311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9"/>
          <p:cNvSpPr txBox="1">
            <a:spLocks noGrp="1"/>
          </p:cNvSpPr>
          <p:nvPr>
            <p:ph type="title" hasCustomPrompt="1"/>
          </p:nvPr>
        </p:nvSpPr>
        <p:spPr>
          <a:xfrm>
            <a:off x="583481" y="1624250"/>
            <a:ext cx="3858900" cy="18531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2000"/>
              <a:buNone/>
              <a:defRPr sz="20000">
                <a:solidFill>
                  <a:schemeClr val="lt1"/>
                </a:solidFill>
              </a:defRPr>
            </a:lvl1pPr>
            <a:lvl2pPr lvl="1" algn="ctr" rtl="0">
              <a:spcBef>
                <a:spcPts val="0"/>
              </a:spcBef>
              <a:spcAft>
                <a:spcPts val="0"/>
              </a:spcAft>
              <a:buClr>
                <a:schemeClr val="lt1"/>
              </a:buClr>
              <a:buSzPts val="12000"/>
              <a:buNone/>
              <a:defRPr sz="12000">
                <a:solidFill>
                  <a:schemeClr val="lt1"/>
                </a:solidFill>
              </a:defRPr>
            </a:lvl2pPr>
            <a:lvl3pPr lvl="2" algn="ctr" rtl="0">
              <a:spcBef>
                <a:spcPts val="0"/>
              </a:spcBef>
              <a:spcAft>
                <a:spcPts val="0"/>
              </a:spcAft>
              <a:buClr>
                <a:schemeClr val="lt1"/>
              </a:buClr>
              <a:buSzPts val="12000"/>
              <a:buNone/>
              <a:defRPr sz="12000">
                <a:solidFill>
                  <a:schemeClr val="lt1"/>
                </a:solidFill>
              </a:defRPr>
            </a:lvl3pPr>
            <a:lvl4pPr lvl="3" algn="ctr" rtl="0">
              <a:spcBef>
                <a:spcPts val="0"/>
              </a:spcBef>
              <a:spcAft>
                <a:spcPts val="0"/>
              </a:spcAft>
              <a:buClr>
                <a:schemeClr val="lt1"/>
              </a:buClr>
              <a:buSzPts val="12000"/>
              <a:buNone/>
              <a:defRPr sz="12000">
                <a:solidFill>
                  <a:schemeClr val="lt1"/>
                </a:solidFill>
              </a:defRPr>
            </a:lvl4pPr>
            <a:lvl5pPr lvl="4" algn="ctr" rtl="0">
              <a:spcBef>
                <a:spcPts val="0"/>
              </a:spcBef>
              <a:spcAft>
                <a:spcPts val="0"/>
              </a:spcAft>
              <a:buClr>
                <a:schemeClr val="lt1"/>
              </a:buClr>
              <a:buSzPts val="12000"/>
              <a:buNone/>
              <a:defRPr sz="12000">
                <a:solidFill>
                  <a:schemeClr val="lt1"/>
                </a:solidFill>
              </a:defRPr>
            </a:lvl5pPr>
            <a:lvl6pPr lvl="5" algn="ctr" rtl="0">
              <a:spcBef>
                <a:spcPts val="0"/>
              </a:spcBef>
              <a:spcAft>
                <a:spcPts val="0"/>
              </a:spcAft>
              <a:buClr>
                <a:schemeClr val="lt1"/>
              </a:buClr>
              <a:buSzPts val="12000"/>
              <a:buNone/>
              <a:defRPr sz="12000">
                <a:solidFill>
                  <a:schemeClr val="lt1"/>
                </a:solidFill>
              </a:defRPr>
            </a:lvl6pPr>
            <a:lvl7pPr lvl="6" algn="ctr" rtl="0">
              <a:spcBef>
                <a:spcPts val="0"/>
              </a:spcBef>
              <a:spcAft>
                <a:spcPts val="0"/>
              </a:spcAft>
              <a:buClr>
                <a:schemeClr val="lt1"/>
              </a:buClr>
              <a:buSzPts val="12000"/>
              <a:buNone/>
              <a:defRPr sz="12000">
                <a:solidFill>
                  <a:schemeClr val="lt1"/>
                </a:solidFill>
              </a:defRPr>
            </a:lvl7pPr>
            <a:lvl8pPr lvl="7" algn="ctr" rtl="0">
              <a:spcBef>
                <a:spcPts val="0"/>
              </a:spcBef>
              <a:spcAft>
                <a:spcPts val="0"/>
              </a:spcAft>
              <a:buClr>
                <a:schemeClr val="lt1"/>
              </a:buClr>
              <a:buSzPts val="12000"/>
              <a:buNone/>
              <a:defRPr sz="12000">
                <a:solidFill>
                  <a:schemeClr val="lt1"/>
                </a:solidFill>
              </a:defRPr>
            </a:lvl8pPr>
            <a:lvl9pPr lvl="8" algn="ctr" rtl="0">
              <a:spcBef>
                <a:spcPts val="0"/>
              </a:spcBef>
              <a:spcAft>
                <a:spcPts val="0"/>
              </a:spcAft>
              <a:buClr>
                <a:schemeClr val="lt1"/>
              </a:buClr>
              <a:buSzPts val="12000"/>
              <a:buNone/>
              <a:defRPr sz="12000">
                <a:solidFill>
                  <a:schemeClr val="lt1"/>
                </a:solidFill>
              </a:defRPr>
            </a:lvl9pPr>
          </a:lstStyle>
          <a:p>
            <a:r>
              <a:t>xx%</a:t>
            </a:r>
          </a:p>
        </p:txBody>
      </p:sp>
      <p:sp>
        <p:nvSpPr>
          <p:cNvPr id="131" name="Google Shape;131;p19"/>
          <p:cNvSpPr txBox="1">
            <a:spLocks noGrp="1"/>
          </p:cNvSpPr>
          <p:nvPr>
            <p:ph type="title" idx="2"/>
          </p:nvPr>
        </p:nvSpPr>
        <p:spPr>
          <a:xfrm>
            <a:off x="5044325" y="1437700"/>
            <a:ext cx="2985000" cy="22263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4300"/>
              <a:buNone/>
              <a:defRPr sz="5700"/>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Tree>
    <p:extLst>
      <p:ext uri="{BB962C8B-B14F-4D97-AF65-F5344CB8AC3E}">
        <p14:creationId xmlns:p14="http://schemas.microsoft.com/office/powerpoint/2010/main" val="39015717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32"/>
        <p:cNvGrpSpPr/>
        <p:nvPr/>
      </p:nvGrpSpPr>
      <p:grpSpPr>
        <a:xfrm>
          <a:off x="0" y="0"/>
          <a:ext cx="0" cy="0"/>
          <a:chOff x="0" y="0"/>
          <a:chExt cx="0" cy="0"/>
        </a:xfrm>
      </p:grpSpPr>
      <p:sp>
        <p:nvSpPr>
          <p:cNvPr id="133" name="Google Shape;133;p20"/>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0"/>
          <p:cNvSpPr txBox="1">
            <a:spLocks noGrp="1"/>
          </p:cNvSpPr>
          <p:nvPr>
            <p:ph type="subTitle" idx="1"/>
          </p:nvPr>
        </p:nvSpPr>
        <p:spPr>
          <a:xfrm>
            <a:off x="4724000" y="2937140"/>
            <a:ext cx="2093100" cy="489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2pPr>
            <a:lvl3pPr lvl="2"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3pPr>
            <a:lvl4pPr lvl="3"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4pPr>
            <a:lvl5pPr lvl="4"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5pPr>
            <a:lvl6pPr lvl="5"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6pPr>
            <a:lvl7pPr lvl="6"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7pPr>
            <a:lvl8pPr lvl="7"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8pPr>
            <a:lvl9pPr lvl="8"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9pPr>
          </a:lstStyle>
          <a:p>
            <a:endParaRPr/>
          </a:p>
        </p:txBody>
      </p:sp>
      <p:sp>
        <p:nvSpPr>
          <p:cNvPr id="135" name="Google Shape;135;p20"/>
          <p:cNvSpPr txBox="1">
            <a:spLocks noGrp="1"/>
          </p:cNvSpPr>
          <p:nvPr>
            <p:ph type="subTitle" idx="2"/>
          </p:nvPr>
        </p:nvSpPr>
        <p:spPr>
          <a:xfrm>
            <a:off x="4724000" y="1702013"/>
            <a:ext cx="3715800" cy="1220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900" b="1">
                <a:solidFill>
                  <a:schemeClr val="dk1"/>
                </a:solidFill>
              </a:defRPr>
            </a:lvl1pPr>
            <a:lvl2pPr lvl="1" rtl="0">
              <a:lnSpc>
                <a:spcPct val="100000"/>
              </a:lnSpc>
              <a:spcBef>
                <a:spcPts val="0"/>
              </a:spcBef>
              <a:spcAft>
                <a:spcPts val="0"/>
              </a:spcAft>
              <a:buNone/>
              <a:defRPr sz="1900" b="1">
                <a:solidFill>
                  <a:schemeClr val="dk1"/>
                </a:solidFill>
              </a:defRPr>
            </a:lvl2pPr>
            <a:lvl3pPr lvl="2" rtl="0">
              <a:lnSpc>
                <a:spcPct val="100000"/>
              </a:lnSpc>
              <a:spcBef>
                <a:spcPts val="0"/>
              </a:spcBef>
              <a:spcAft>
                <a:spcPts val="0"/>
              </a:spcAft>
              <a:buNone/>
              <a:defRPr sz="1900" b="1">
                <a:solidFill>
                  <a:schemeClr val="dk1"/>
                </a:solidFill>
              </a:defRPr>
            </a:lvl3pPr>
            <a:lvl4pPr lvl="3" rtl="0">
              <a:lnSpc>
                <a:spcPct val="100000"/>
              </a:lnSpc>
              <a:spcBef>
                <a:spcPts val="0"/>
              </a:spcBef>
              <a:spcAft>
                <a:spcPts val="0"/>
              </a:spcAft>
              <a:buNone/>
              <a:defRPr sz="1900" b="1">
                <a:solidFill>
                  <a:schemeClr val="dk1"/>
                </a:solidFill>
              </a:defRPr>
            </a:lvl4pPr>
            <a:lvl5pPr lvl="4" rtl="0">
              <a:lnSpc>
                <a:spcPct val="100000"/>
              </a:lnSpc>
              <a:spcBef>
                <a:spcPts val="0"/>
              </a:spcBef>
              <a:spcAft>
                <a:spcPts val="0"/>
              </a:spcAft>
              <a:buNone/>
              <a:defRPr sz="1900" b="1">
                <a:solidFill>
                  <a:schemeClr val="dk1"/>
                </a:solidFill>
              </a:defRPr>
            </a:lvl5pPr>
            <a:lvl6pPr lvl="5" rtl="0">
              <a:lnSpc>
                <a:spcPct val="100000"/>
              </a:lnSpc>
              <a:spcBef>
                <a:spcPts val="0"/>
              </a:spcBef>
              <a:spcAft>
                <a:spcPts val="0"/>
              </a:spcAft>
              <a:buNone/>
              <a:defRPr sz="1900" b="1">
                <a:solidFill>
                  <a:schemeClr val="dk1"/>
                </a:solidFill>
              </a:defRPr>
            </a:lvl6pPr>
            <a:lvl7pPr lvl="6" rtl="0">
              <a:lnSpc>
                <a:spcPct val="100000"/>
              </a:lnSpc>
              <a:spcBef>
                <a:spcPts val="0"/>
              </a:spcBef>
              <a:spcAft>
                <a:spcPts val="0"/>
              </a:spcAft>
              <a:buNone/>
              <a:defRPr sz="1900" b="1">
                <a:solidFill>
                  <a:schemeClr val="dk1"/>
                </a:solidFill>
              </a:defRPr>
            </a:lvl7pPr>
            <a:lvl8pPr lvl="7" rtl="0">
              <a:lnSpc>
                <a:spcPct val="100000"/>
              </a:lnSpc>
              <a:spcBef>
                <a:spcPts val="0"/>
              </a:spcBef>
              <a:spcAft>
                <a:spcPts val="0"/>
              </a:spcAft>
              <a:buNone/>
              <a:defRPr sz="1900" b="1">
                <a:solidFill>
                  <a:schemeClr val="dk1"/>
                </a:solidFill>
              </a:defRPr>
            </a:lvl8pPr>
            <a:lvl9pPr lvl="8" rtl="0">
              <a:lnSpc>
                <a:spcPct val="100000"/>
              </a:lnSpc>
              <a:spcBef>
                <a:spcPts val="0"/>
              </a:spcBef>
              <a:spcAft>
                <a:spcPts val="0"/>
              </a:spcAft>
              <a:buNone/>
              <a:defRPr sz="1900" b="1">
                <a:solidFill>
                  <a:schemeClr val="dk1"/>
                </a:solidFill>
              </a:defRPr>
            </a:lvl9pPr>
          </a:lstStyle>
          <a:p>
            <a:endParaRPr/>
          </a:p>
        </p:txBody>
      </p:sp>
    </p:spTree>
    <p:extLst>
      <p:ext uri="{BB962C8B-B14F-4D97-AF65-F5344CB8AC3E}">
        <p14:creationId xmlns:p14="http://schemas.microsoft.com/office/powerpoint/2010/main" val="203456959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136"/>
        <p:cNvGrpSpPr/>
        <p:nvPr/>
      </p:nvGrpSpPr>
      <p:grpSpPr>
        <a:xfrm>
          <a:off x="0" y="0"/>
          <a:ext cx="0" cy="0"/>
          <a:chOff x="0" y="0"/>
          <a:chExt cx="0" cy="0"/>
        </a:xfrm>
      </p:grpSpPr>
      <p:sp>
        <p:nvSpPr>
          <p:cNvPr id="137" name="Google Shape;137;p21"/>
          <p:cNvSpPr/>
          <p:nvPr/>
        </p:nvSpPr>
        <p:spPr>
          <a:xfrm>
            <a:off x="3180600" y="-56625"/>
            <a:ext cx="2782800" cy="5250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1"/>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1"/>
          <p:cNvSpPr txBox="1">
            <a:spLocks noGrp="1"/>
          </p:cNvSpPr>
          <p:nvPr>
            <p:ph type="title"/>
          </p:nvPr>
        </p:nvSpPr>
        <p:spPr>
          <a:xfrm>
            <a:off x="3180600" y="294790"/>
            <a:ext cx="2782800" cy="1554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0" name="Google Shape;140;p21"/>
          <p:cNvSpPr txBox="1">
            <a:spLocks noGrp="1"/>
          </p:cNvSpPr>
          <p:nvPr>
            <p:ph type="subTitle" idx="1"/>
          </p:nvPr>
        </p:nvSpPr>
        <p:spPr>
          <a:xfrm>
            <a:off x="945404" y="2847226"/>
            <a:ext cx="1837800" cy="3099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2200" b="1">
                <a:solidFill>
                  <a:schemeClr val="dk1"/>
                </a:solidFill>
                <a:latin typeface="Bebas Neue"/>
                <a:ea typeface="Bebas Neue"/>
                <a:cs typeface="Bebas Neue"/>
                <a:sym typeface="Bebas Neue"/>
              </a:defRPr>
            </a:lvl1pPr>
            <a:lvl2pPr lvl="1" algn="r" rtl="0">
              <a:lnSpc>
                <a:spcPct val="100000"/>
              </a:lnSpc>
              <a:spcBef>
                <a:spcPts val="0"/>
              </a:spcBef>
              <a:spcAft>
                <a:spcPts val="0"/>
              </a:spcAft>
              <a:buNone/>
              <a:defRPr sz="2200" b="1">
                <a:solidFill>
                  <a:schemeClr val="dk1"/>
                </a:solidFill>
                <a:latin typeface="Bebas Neue"/>
                <a:ea typeface="Bebas Neue"/>
                <a:cs typeface="Bebas Neue"/>
                <a:sym typeface="Bebas Neue"/>
              </a:defRPr>
            </a:lvl2pPr>
            <a:lvl3pPr lvl="2" algn="r" rtl="0">
              <a:lnSpc>
                <a:spcPct val="100000"/>
              </a:lnSpc>
              <a:spcBef>
                <a:spcPts val="0"/>
              </a:spcBef>
              <a:spcAft>
                <a:spcPts val="0"/>
              </a:spcAft>
              <a:buNone/>
              <a:defRPr sz="2200" b="1">
                <a:solidFill>
                  <a:schemeClr val="dk1"/>
                </a:solidFill>
                <a:latin typeface="Bebas Neue"/>
                <a:ea typeface="Bebas Neue"/>
                <a:cs typeface="Bebas Neue"/>
                <a:sym typeface="Bebas Neue"/>
              </a:defRPr>
            </a:lvl3pPr>
            <a:lvl4pPr lvl="3" algn="r" rtl="0">
              <a:lnSpc>
                <a:spcPct val="100000"/>
              </a:lnSpc>
              <a:spcBef>
                <a:spcPts val="0"/>
              </a:spcBef>
              <a:spcAft>
                <a:spcPts val="0"/>
              </a:spcAft>
              <a:buNone/>
              <a:defRPr sz="2200" b="1">
                <a:solidFill>
                  <a:schemeClr val="dk1"/>
                </a:solidFill>
                <a:latin typeface="Bebas Neue"/>
                <a:ea typeface="Bebas Neue"/>
                <a:cs typeface="Bebas Neue"/>
                <a:sym typeface="Bebas Neue"/>
              </a:defRPr>
            </a:lvl4pPr>
            <a:lvl5pPr lvl="4" algn="r" rtl="0">
              <a:lnSpc>
                <a:spcPct val="100000"/>
              </a:lnSpc>
              <a:spcBef>
                <a:spcPts val="0"/>
              </a:spcBef>
              <a:spcAft>
                <a:spcPts val="0"/>
              </a:spcAft>
              <a:buNone/>
              <a:defRPr sz="2200" b="1">
                <a:solidFill>
                  <a:schemeClr val="dk1"/>
                </a:solidFill>
                <a:latin typeface="Bebas Neue"/>
                <a:ea typeface="Bebas Neue"/>
                <a:cs typeface="Bebas Neue"/>
                <a:sym typeface="Bebas Neue"/>
              </a:defRPr>
            </a:lvl5pPr>
            <a:lvl6pPr lvl="5" algn="r" rtl="0">
              <a:lnSpc>
                <a:spcPct val="100000"/>
              </a:lnSpc>
              <a:spcBef>
                <a:spcPts val="0"/>
              </a:spcBef>
              <a:spcAft>
                <a:spcPts val="0"/>
              </a:spcAft>
              <a:buNone/>
              <a:defRPr sz="2200" b="1">
                <a:solidFill>
                  <a:schemeClr val="dk1"/>
                </a:solidFill>
                <a:latin typeface="Bebas Neue"/>
                <a:ea typeface="Bebas Neue"/>
                <a:cs typeface="Bebas Neue"/>
                <a:sym typeface="Bebas Neue"/>
              </a:defRPr>
            </a:lvl6pPr>
            <a:lvl7pPr lvl="6" algn="r" rtl="0">
              <a:lnSpc>
                <a:spcPct val="100000"/>
              </a:lnSpc>
              <a:spcBef>
                <a:spcPts val="0"/>
              </a:spcBef>
              <a:spcAft>
                <a:spcPts val="0"/>
              </a:spcAft>
              <a:buNone/>
              <a:defRPr sz="2200" b="1">
                <a:solidFill>
                  <a:schemeClr val="dk1"/>
                </a:solidFill>
                <a:latin typeface="Bebas Neue"/>
                <a:ea typeface="Bebas Neue"/>
                <a:cs typeface="Bebas Neue"/>
                <a:sym typeface="Bebas Neue"/>
              </a:defRPr>
            </a:lvl7pPr>
            <a:lvl8pPr lvl="7" algn="r" rtl="0">
              <a:lnSpc>
                <a:spcPct val="100000"/>
              </a:lnSpc>
              <a:spcBef>
                <a:spcPts val="0"/>
              </a:spcBef>
              <a:spcAft>
                <a:spcPts val="0"/>
              </a:spcAft>
              <a:buNone/>
              <a:defRPr sz="2200" b="1">
                <a:solidFill>
                  <a:schemeClr val="dk1"/>
                </a:solidFill>
                <a:latin typeface="Bebas Neue"/>
                <a:ea typeface="Bebas Neue"/>
                <a:cs typeface="Bebas Neue"/>
                <a:sym typeface="Bebas Neue"/>
              </a:defRPr>
            </a:lvl8pPr>
            <a:lvl9pPr lvl="8" algn="r" rtl="0">
              <a:lnSpc>
                <a:spcPct val="100000"/>
              </a:lnSpc>
              <a:spcBef>
                <a:spcPts val="0"/>
              </a:spcBef>
              <a:spcAft>
                <a:spcPts val="0"/>
              </a:spcAft>
              <a:buNone/>
              <a:defRPr sz="2200" b="1">
                <a:solidFill>
                  <a:schemeClr val="dk1"/>
                </a:solidFill>
                <a:latin typeface="Bebas Neue"/>
                <a:ea typeface="Bebas Neue"/>
                <a:cs typeface="Bebas Neue"/>
                <a:sym typeface="Bebas Neue"/>
              </a:defRPr>
            </a:lvl9pPr>
          </a:lstStyle>
          <a:p>
            <a:endParaRPr/>
          </a:p>
        </p:txBody>
      </p:sp>
      <p:sp>
        <p:nvSpPr>
          <p:cNvPr id="141" name="Google Shape;141;p21"/>
          <p:cNvSpPr txBox="1">
            <a:spLocks noGrp="1"/>
          </p:cNvSpPr>
          <p:nvPr>
            <p:ph type="subTitle" idx="2"/>
          </p:nvPr>
        </p:nvSpPr>
        <p:spPr>
          <a:xfrm>
            <a:off x="698504" y="3158786"/>
            <a:ext cx="2084700" cy="1115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2pPr>
            <a:lvl3pPr lvl="2"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3pPr>
            <a:lvl4pPr lvl="3"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4pPr>
            <a:lvl5pPr lvl="4"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5pPr>
            <a:lvl6pPr lvl="5"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6pPr>
            <a:lvl7pPr lvl="6"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7pPr>
            <a:lvl8pPr lvl="7"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8pPr>
            <a:lvl9pPr lvl="8"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9pPr>
          </a:lstStyle>
          <a:p>
            <a:endParaRPr/>
          </a:p>
        </p:txBody>
      </p:sp>
      <p:sp>
        <p:nvSpPr>
          <p:cNvPr id="142" name="Google Shape;142;p21"/>
          <p:cNvSpPr txBox="1">
            <a:spLocks noGrp="1"/>
          </p:cNvSpPr>
          <p:nvPr>
            <p:ph type="subTitle" idx="3"/>
          </p:nvPr>
        </p:nvSpPr>
        <p:spPr>
          <a:xfrm>
            <a:off x="6315342" y="2847219"/>
            <a:ext cx="19200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dk1"/>
                </a:solidFill>
                <a:latin typeface="Bebas Neue"/>
                <a:ea typeface="Bebas Neue"/>
                <a:cs typeface="Bebas Neue"/>
                <a:sym typeface="Bebas Neue"/>
              </a:defRPr>
            </a:lvl1pPr>
            <a:lvl2pPr lvl="1" rtl="0">
              <a:lnSpc>
                <a:spcPct val="100000"/>
              </a:lnSpc>
              <a:spcBef>
                <a:spcPts val="0"/>
              </a:spcBef>
              <a:spcAft>
                <a:spcPts val="0"/>
              </a:spcAft>
              <a:buNone/>
              <a:defRPr sz="2200" b="1">
                <a:solidFill>
                  <a:schemeClr val="dk1"/>
                </a:solidFill>
                <a:latin typeface="Bebas Neue"/>
                <a:ea typeface="Bebas Neue"/>
                <a:cs typeface="Bebas Neue"/>
                <a:sym typeface="Bebas Neue"/>
              </a:defRPr>
            </a:lvl2pPr>
            <a:lvl3pPr lvl="2" rtl="0">
              <a:lnSpc>
                <a:spcPct val="100000"/>
              </a:lnSpc>
              <a:spcBef>
                <a:spcPts val="0"/>
              </a:spcBef>
              <a:spcAft>
                <a:spcPts val="0"/>
              </a:spcAft>
              <a:buNone/>
              <a:defRPr sz="2200" b="1">
                <a:solidFill>
                  <a:schemeClr val="dk1"/>
                </a:solidFill>
                <a:latin typeface="Bebas Neue"/>
                <a:ea typeface="Bebas Neue"/>
                <a:cs typeface="Bebas Neue"/>
                <a:sym typeface="Bebas Neue"/>
              </a:defRPr>
            </a:lvl3pPr>
            <a:lvl4pPr lvl="3" rtl="0">
              <a:lnSpc>
                <a:spcPct val="100000"/>
              </a:lnSpc>
              <a:spcBef>
                <a:spcPts val="0"/>
              </a:spcBef>
              <a:spcAft>
                <a:spcPts val="0"/>
              </a:spcAft>
              <a:buNone/>
              <a:defRPr sz="2200" b="1">
                <a:solidFill>
                  <a:schemeClr val="dk1"/>
                </a:solidFill>
                <a:latin typeface="Bebas Neue"/>
                <a:ea typeface="Bebas Neue"/>
                <a:cs typeface="Bebas Neue"/>
                <a:sym typeface="Bebas Neue"/>
              </a:defRPr>
            </a:lvl4pPr>
            <a:lvl5pPr lvl="4" rtl="0">
              <a:lnSpc>
                <a:spcPct val="100000"/>
              </a:lnSpc>
              <a:spcBef>
                <a:spcPts val="0"/>
              </a:spcBef>
              <a:spcAft>
                <a:spcPts val="0"/>
              </a:spcAft>
              <a:buNone/>
              <a:defRPr sz="2200" b="1">
                <a:solidFill>
                  <a:schemeClr val="dk1"/>
                </a:solidFill>
                <a:latin typeface="Bebas Neue"/>
                <a:ea typeface="Bebas Neue"/>
                <a:cs typeface="Bebas Neue"/>
                <a:sym typeface="Bebas Neue"/>
              </a:defRPr>
            </a:lvl5pPr>
            <a:lvl6pPr lvl="5" rtl="0">
              <a:lnSpc>
                <a:spcPct val="100000"/>
              </a:lnSpc>
              <a:spcBef>
                <a:spcPts val="0"/>
              </a:spcBef>
              <a:spcAft>
                <a:spcPts val="0"/>
              </a:spcAft>
              <a:buNone/>
              <a:defRPr sz="2200" b="1">
                <a:solidFill>
                  <a:schemeClr val="dk1"/>
                </a:solidFill>
                <a:latin typeface="Bebas Neue"/>
                <a:ea typeface="Bebas Neue"/>
                <a:cs typeface="Bebas Neue"/>
                <a:sym typeface="Bebas Neue"/>
              </a:defRPr>
            </a:lvl6pPr>
            <a:lvl7pPr lvl="6" rtl="0">
              <a:lnSpc>
                <a:spcPct val="100000"/>
              </a:lnSpc>
              <a:spcBef>
                <a:spcPts val="0"/>
              </a:spcBef>
              <a:spcAft>
                <a:spcPts val="0"/>
              </a:spcAft>
              <a:buNone/>
              <a:defRPr sz="2200" b="1">
                <a:solidFill>
                  <a:schemeClr val="dk1"/>
                </a:solidFill>
                <a:latin typeface="Bebas Neue"/>
                <a:ea typeface="Bebas Neue"/>
                <a:cs typeface="Bebas Neue"/>
                <a:sym typeface="Bebas Neue"/>
              </a:defRPr>
            </a:lvl7pPr>
            <a:lvl8pPr lvl="7" rtl="0">
              <a:lnSpc>
                <a:spcPct val="100000"/>
              </a:lnSpc>
              <a:spcBef>
                <a:spcPts val="0"/>
              </a:spcBef>
              <a:spcAft>
                <a:spcPts val="0"/>
              </a:spcAft>
              <a:buNone/>
              <a:defRPr sz="2200" b="1">
                <a:solidFill>
                  <a:schemeClr val="dk1"/>
                </a:solidFill>
                <a:latin typeface="Bebas Neue"/>
                <a:ea typeface="Bebas Neue"/>
                <a:cs typeface="Bebas Neue"/>
                <a:sym typeface="Bebas Neue"/>
              </a:defRPr>
            </a:lvl8pPr>
            <a:lvl9pPr lvl="8" rtl="0">
              <a:lnSpc>
                <a:spcPct val="100000"/>
              </a:lnSpc>
              <a:spcBef>
                <a:spcPts val="0"/>
              </a:spcBef>
              <a:spcAft>
                <a:spcPts val="0"/>
              </a:spcAft>
              <a:buNone/>
              <a:defRPr sz="2200" b="1">
                <a:solidFill>
                  <a:schemeClr val="dk1"/>
                </a:solidFill>
                <a:latin typeface="Bebas Neue"/>
                <a:ea typeface="Bebas Neue"/>
                <a:cs typeface="Bebas Neue"/>
                <a:sym typeface="Bebas Neue"/>
              </a:defRPr>
            </a:lvl9pPr>
          </a:lstStyle>
          <a:p>
            <a:endParaRPr/>
          </a:p>
        </p:txBody>
      </p:sp>
      <p:sp>
        <p:nvSpPr>
          <p:cNvPr id="143" name="Google Shape;143;p21"/>
          <p:cNvSpPr txBox="1">
            <a:spLocks noGrp="1"/>
          </p:cNvSpPr>
          <p:nvPr>
            <p:ph type="subTitle" idx="4"/>
          </p:nvPr>
        </p:nvSpPr>
        <p:spPr>
          <a:xfrm>
            <a:off x="6315342" y="3150291"/>
            <a:ext cx="2082300" cy="111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2pPr>
            <a:lvl3pPr lvl="2"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3pPr>
            <a:lvl4pPr lvl="3"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4pPr>
            <a:lvl5pPr lvl="4"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5pPr>
            <a:lvl6pPr lvl="5"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6pPr>
            <a:lvl7pPr lvl="6"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7pPr>
            <a:lvl8pPr lvl="7"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8pPr>
            <a:lvl9pPr lvl="8"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9pPr>
          </a:lstStyle>
          <a:p>
            <a:endParaRPr/>
          </a:p>
        </p:txBody>
      </p:sp>
    </p:spTree>
    <p:extLst>
      <p:ext uri="{BB962C8B-B14F-4D97-AF65-F5344CB8AC3E}">
        <p14:creationId xmlns:p14="http://schemas.microsoft.com/office/powerpoint/2010/main" val="160385421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body 1">
  <p:cSld name="Title and body 1">
    <p:spTree>
      <p:nvGrpSpPr>
        <p:cNvPr id="1" name="Shape 144"/>
        <p:cNvGrpSpPr/>
        <p:nvPr/>
      </p:nvGrpSpPr>
      <p:grpSpPr>
        <a:xfrm>
          <a:off x="0" y="0"/>
          <a:ext cx="0" cy="0"/>
          <a:chOff x="0" y="0"/>
          <a:chExt cx="0" cy="0"/>
        </a:xfrm>
      </p:grpSpPr>
      <p:sp>
        <p:nvSpPr>
          <p:cNvPr id="145" name="Google Shape;145;p22"/>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2"/>
          <p:cNvSpPr txBox="1">
            <a:spLocks noGrp="1"/>
          </p:cNvSpPr>
          <p:nvPr>
            <p:ph type="subTitle" idx="1"/>
          </p:nvPr>
        </p:nvSpPr>
        <p:spPr>
          <a:xfrm>
            <a:off x="625300" y="1217725"/>
            <a:ext cx="3892200" cy="3390900"/>
          </a:xfrm>
          <a:prstGeom prst="rect">
            <a:avLst/>
          </a:prstGeom>
        </p:spPr>
        <p:txBody>
          <a:bodyPr spcFirstLastPara="1" wrap="square" lIns="91425" tIns="91425" rIns="91425" bIns="91425" anchor="ctr" anchorCtr="0">
            <a:noAutofit/>
          </a:bodyPr>
          <a:lstStyle>
            <a:lvl1pPr marR="50800" lvl="0" rtl="0">
              <a:lnSpc>
                <a:spcPct val="100000"/>
              </a:lnSpc>
              <a:spcBef>
                <a:spcPts val="0"/>
              </a:spcBef>
              <a:spcAft>
                <a:spcPts val="0"/>
              </a:spcAft>
              <a:buNone/>
              <a:defRPr sz="1200"/>
            </a:lvl1pPr>
            <a:lvl2pPr marR="50800" lvl="1" rtl="0">
              <a:lnSpc>
                <a:spcPct val="100000"/>
              </a:lnSpc>
              <a:spcBef>
                <a:spcPts val="0"/>
              </a:spcBef>
              <a:spcAft>
                <a:spcPts val="0"/>
              </a:spcAft>
              <a:buNone/>
              <a:defRPr sz="1200"/>
            </a:lvl2pPr>
            <a:lvl3pPr marR="50800" lvl="2" rtl="0">
              <a:lnSpc>
                <a:spcPct val="100000"/>
              </a:lnSpc>
              <a:spcBef>
                <a:spcPts val="0"/>
              </a:spcBef>
              <a:spcAft>
                <a:spcPts val="0"/>
              </a:spcAft>
              <a:buNone/>
              <a:defRPr sz="1200"/>
            </a:lvl3pPr>
            <a:lvl4pPr marR="50800" lvl="3" rtl="0">
              <a:lnSpc>
                <a:spcPct val="100000"/>
              </a:lnSpc>
              <a:spcBef>
                <a:spcPts val="0"/>
              </a:spcBef>
              <a:spcAft>
                <a:spcPts val="0"/>
              </a:spcAft>
              <a:buNone/>
              <a:defRPr sz="1200"/>
            </a:lvl4pPr>
            <a:lvl5pPr marR="50800" lvl="4" rtl="0">
              <a:lnSpc>
                <a:spcPct val="100000"/>
              </a:lnSpc>
              <a:spcBef>
                <a:spcPts val="0"/>
              </a:spcBef>
              <a:spcAft>
                <a:spcPts val="0"/>
              </a:spcAft>
              <a:buNone/>
              <a:defRPr sz="1200"/>
            </a:lvl5pPr>
            <a:lvl6pPr marR="50800" lvl="5" rtl="0">
              <a:lnSpc>
                <a:spcPct val="100000"/>
              </a:lnSpc>
              <a:spcBef>
                <a:spcPts val="0"/>
              </a:spcBef>
              <a:spcAft>
                <a:spcPts val="0"/>
              </a:spcAft>
              <a:buNone/>
              <a:defRPr sz="1200"/>
            </a:lvl6pPr>
            <a:lvl7pPr marR="50800" lvl="6" rtl="0">
              <a:lnSpc>
                <a:spcPct val="100000"/>
              </a:lnSpc>
              <a:spcBef>
                <a:spcPts val="0"/>
              </a:spcBef>
              <a:spcAft>
                <a:spcPts val="0"/>
              </a:spcAft>
              <a:buNone/>
              <a:defRPr sz="1200"/>
            </a:lvl7pPr>
            <a:lvl8pPr marR="50800" lvl="7" rtl="0">
              <a:lnSpc>
                <a:spcPct val="100000"/>
              </a:lnSpc>
              <a:spcBef>
                <a:spcPts val="0"/>
              </a:spcBef>
              <a:spcAft>
                <a:spcPts val="0"/>
              </a:spcAft>
              <a:buNone/>
              <a:defRPr sz="1200"/>
            </a:lvl8pPr>
            <a:lvl9pPr marR="50800" lvl="8" rtl="0">
              <a:lnSpc>
                <a:spcPct val="100000"/>
              </a:lnSpc>
              <a:spcBef>
                <a:spcPts val="0"/>
              </a:spcBef>
              <a:spcAft>
                <a:spcPts val="0"/>
              </a:spcAft>
              <a:buNone/>
              <a:defRPr sz="1200"/>
            </a:lvl9pPr>
          </a:lstStyle>
          <a:p>
            <a:endParaRPr/>
          </a:p>
        </p:txBody>
      </p:sp>
      <p:sp>
        <p:nvSpPr>
          <p:cNvPr id="147" name="Google Shape;147;p22"/>
          <p:cNvSpPr txBox="1">
            <a:spLocks noGrp="1"/>
          </p:cNvSpPr>
          <p:nvPr>
            <p:ph type="title"/>
          </p:nvPr>
        </p:nvSpPr>
        <p:spPr>
          <a:xfrm>
            <a:off x="625300" y="315813"/>
            <a:ext cx="7704000" cy="707700"/>
          </a:xfrm>
          <a:prstGeom prst="rect">
            <a:avLst/>
          </a:prstGeom>
        </p:spPr>
        <p:txBody>
          <a:bodyPr spcFirstLastPara="1" wrap="square" lIns="91425" tIns="91425" rIns="91425" bIns="91425" anchor="t" anchorCtr="0">
            <a:noAutofit/>
          </a:bodyPr>
          <a:lstStyle>
            <a:lvl1pPr lvl="0"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8" name="Google Shape;148;p22"/>
          <p:cNvSpPr txBox="1">
            <a:spLocks noGrp="1"/>
          </p:cNvSpPr>
          <p:nvPr>
            <p:ph type="subTitle" idx="2"/>
          </p:nvPr>
        </p:nvSpPr>
        <p:spPr>
          <a:xfrm>
            <a:off x="4571998" y="1217725"/>
            <a:ext cx="3804300" cy="3390900"/>
          </a:xfrm>
          <a:prstGeom prst="rect">
            <a:avLst/>
          </a:prstGeom>
        </p:spPr>
        <p:txBody>
          <a:bodyPr spcFirstLastPara="1" wrap="square" lIns="91425" tIns="91425" rIns="91425" bIns="91425" anchor="ctr" anchorCtr="0">
            <a:noAutofit/>
          </a:bodyPr>
          <a:lstStyle>
            <a:lvl1pPr marR="50800" lvl="0" rtl="0">
              <a:lnSpc>
                <a:spcPct val="100000"/>
              </a:lnSpc>
              <a:spcBef>
                <a:spcPts val="0"/>
              </a:spcBef>
              <a:spcAft>
                <a:spcPts val="0"/>
              </a:spcAft>
              <a:buNone/>
              <a:defRPr sz="1200"/>
            </a:lvl1pPr>
            <a:lvl2pPr marR="50800" lvl="1" rtl="0">
              <a:lnSpc>
                <a:spcPct val="100000"/>
              </a:lnSpc>
              <a:spcBef>
                <a:spcPts val="0"/>
              </a:spcBef>
              <a:spcAft>
                <a:spcPts val="0"/>
              </a:spcAft>
              <a:buNone/>
              <a:defRPr sz="1200"/>
            </a:lvl2pPr>
            <a:lvl3pPr marR="50800" lvl="2" rtl="0">
              <a:lnSpc>
                <a:spcPct val="100000"/>
              </a:lnSpc>
              <a:spcBef>
                <a:spcPts val="0"/>
              </a:spcBef>
              <a:spcAft>
                <a:spcPts val="0"/>
              </a:spcAft>
              <a:buNone/>
              <a:defRPr sz="1200"/>
            </a:lvl3pPr>
            <a:lvl4pPr marR="50800" lvl="3" rtl="0">
              <a:lnSpc>
                <a:spcPct val="100000"/>
              </a:lnSpc>
              <a:spcBef>
                <a:spcPts val="0"/>
              </a:spcBef>
              <a:spcAft>
                <a:spcPts val="0"/>
              </a:spcAft>
              <a:buNone/>
              <a:defRPr sz="1200"/>
            </a:lvl4pPr>
            <a:lvl5pPr marR="50800" lvl="4" rtl="0">
              <a:lnSpc>
                <a:spcPct val="100000"/>
              </a:lnSpc>
              <a:spcBef>
                <a:spcPts val="0"/>
              </a:spcBef>
              <a:spcAft>
                <a:spcPts val="0"/>
              </a:spcAft>
              <a:buNone/>
              <a:defRPr sz="1200"/>
            </a:lvl5pPr>
            <a:lvl6pPr marR="50800" lvl="5" rtl="0">
              <a:lnSpc>
                <a:spcPct val="100000"/>
              </a:lnSpc>
              <a:spcBef>
                <a:spcPts val="0"/>
              </a:spcBef>
              <a:spcAft>
                <a:spcPts val="0"/>
              </a:spcAft>
              <a:buNone/>
              <a:defRPr sz="1200"/>
            </a:lvl6pPr>
            <a:lvl7pPr marR="50800" lvl="6" rtl="0">
              <a:lnSpc>
                <a:spcPct val="100000"/>
              </a:lnSpc>
              <a:spcBef>
                <a:spcPts val="0"/>
              </a:spcBef>
              <a:spcAft>
                <a:spcPts val="0"/>
              </a:spcAft>
              <a:buNone/>
              <a:defRPr sz="1200"/>
            </a:lvl7pPr>
            <a:lvl8pPr marR="50800" lvl="7" rtl="0">
              <a:lnSpc>
                <a:spcPct val="100000"/>
              </a:lnSpc>
              <a:spcBef>
                <a:spcPts val="0"/>
              </a:spcBef>
              <a:spcAft>
                <a:spcPts val="0"/>
              </a:spcAft>
              <a:buNone/>
              <a:defRPr sz="1200"/>
            </a:lvl8pPr>
            <a:lvl9pPr marR="50800" lvl="8" rtl="0">
              <a:lnSpc>
                <a:spcPct val="100000"/>
              </a:lnSpc>
              <a:spcBef>
                <a:spcPts val="0"/>
              </a:spcBef>
              <a:spcAft>
                <a:spcPts val="0"/>
              </a:spcAft>
              <a:buNone/>
              <a:defRPr sz="1200"/>
            </a:lvl9pPr>
          </a:lstStyle>
          <a:p>
            <a:endParaRPr/>
          </a:p>
        </p:txBody>
      </p:sp>
    </p:spTree>
    <p:extLst>
      <p:ext uri="{BB962C8B-B14F-4D97-AF65-F5344CB8AC3E}">
        <p14:creationId xmlns:p14="http://schemas.microsoft.com/office/powerpoint/2010/main" val="98238609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149"/>
        <p:cNvGrpSpPr/>
        <p:nvPr/>
      </p:nvGrpSpPr>
      <p:grpSpPr>
        <a:xfrm>
          <a:off x="0" y="0"/>
          <a:ext cx="0" cy="0"/>
          <a:chOff x="0" y="0"/>
          <a:chExt cx="0" cy="0"/>
        </a:xfrm>
      </p:grpSpPr>
      <p:sp>
        <p:nvSpPr>
          <p:cNvPr id="150" name="Google Shape;150;p23"/>
          <p:cNvSpPr txBox="1">
            <a:spLocks noGrp="1"/>
          </p:cNvSpPr>
          <p:nvPr>
            <p:ph type="title"/>
          </p:nvPr>
        </p:nvSpPr>
        <p:spPr>
          <a:xfrm>
            <a:off x="699000" y="428125"/>
            <a:ext cx="7746000" cy="632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1" name="Google Shape;151;p23"/>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3461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2">
  <p:cSld name="BLANK_1_1_1_1_1_1_1_1_1">
    <p:spTree>
      <p:nvGrpSpPr>
        <p:cNvPr id="1" name="Shape 445"/>
        <p:cNvGrpSpPr/>
        <p:nvPr/>
      </p:nvGrpSpPr>
      <p:grpSpPr>
        <a:xfrm>
          <a:off x="0" y="0"/>
          <a:ext cx="0" cy="0"/>
          <a:chOff x="0" y="0"/>
          <a:chExt cx="0" cy="0"/>
        </a:xfrm>
      </p:grpSpPr>
      <p:sp>
        <p:nvSpPr>
          <p:cNvPr id="446" name="Google Shape;446;p47"/>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47" name="Google Shape;447;p47"/>
          <p:cNvGrpSpPr/>
          <p:nvPr/>
        </p:nvGrpSpPr>
        <p:grpSpPr>
          <a:xfrm>
            <a:off x="185025" y="649515"/>
            <a:ext cx="8628366" cy="4406309"/>
            <a:chOff x="185025" y="649515"/>
            <a:chExt cx="8628366" cy="4406309"/>
          </a:xfrm>
        </p:grpSpPr>
        <p:sp>
          <p:nvSpPr>
            <p:cNvPr id="448" name="Google Shape;448;p47"/>
            <p:cNvSpPr/>
            <p:nvPr/>
          </p:nvSpPr>
          <p:spPr>
            <a:xfrm rot="328127">
              <a:off x="7273006" y="721267"/>
              <a:ext cx="1524832" cy="399277"/>
            </a:xfrm>
            <a:custGeom>
              <a:avLst/>
              <a:gdLst/>
              <a:ahLst/>
              <a:cxnLst/>
              <a:rect l="l" t="t" r="r" b="b"/>
              <a:pathLst>
                <a:path w="51947" h="13600" extrusionOk="0">
                  <a:moveTo>
                    <a:pt x="43344" y="0"/>
                  </a:moveTo>
                  <a:cubicBezTo>
                    <a:pt x="37687" y="0"/>
                    <a:pt x="35398" y="7324"/>
                    <a:pt x="35398" y="7324"/>
                  </a:cubicBezTo>
                  <a:cubicBezTo>
                    <a:pt x="35398" y="7324"/>
                    <a:pt x="35067" y="2189"/>
                    <a:pt x="30035" y="2189"/>
                  </a:cubicBezTo>
                  <a:cubicBezTo>
                    <a:pt x="29527" y="2189"/>
                    <a:pt x="28972" y="2241"/>
                    <a:pt x="28364" y="2356"/>
                  </a:cubicBezTo>
                  <a:cubicBezTo>
                    <a:pt x="23327" y="3314"/>
                    <a:pt x="20292" y="9600"/>
                    <a:pt x="20292" y="9600"/>
                  </a:cubicBezTo>
                  <a:cubicBezTo>
                    <a:pt x="20292" y="9600"/>
                    <a:pt x="16970" y="8894"/>
                    <a:pt x="12902" y="8894"/>
                  </a:cubicBezTo>
                  <a:cubicBezTo>
                    <a:pt x="8335" y="8894"/>
                    <a:pt x="2827" y="9783"/>
                    <a:pt x="22" y="13558"/>
                  </a:cubicBezTo>
                  <a:cubicBezTo>
                    <a:pt x="1" y="13586"/>
                    <a:pt x="142" y="13599"/>
                    <a:pt x="426" y="13599"/>
                  </a:cubicBezTo>
                  <a:cubicBezTo>
                    <a:pt x="5165" y="13599"/>
                    <a:pt x="49749" y="9933"/>
                    <a:pt x="49749" y="9933"/>
                  </a:cubicBezTo>
                  <a:cubicBezTo>
                    <a:pt x="49749" y="9933"/>
                    <a:pt x="51947" y="1868"/>
                    <a:pt x="45042" y="210"/>
                  </a:cubicBezTo>
                  <a:cubicBezTo>
                    <a:pt x="44445" y="66"/>
                    <a:pt x="43880" y="0"/>
                    <a:pt x="433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9" name="Google Shape;449;p47"/>
            <p:cNvSpPr/>
            <p:nvPr/>
          </p:nvSpPr>
          <p:spPr>
            <a:xfrm>
              <a:off x="185025" y="4681429"/>
              <a:ext cx="1030937" cy="374396"/>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152"/>
        <p:cNvGrpSpPr/>
        <p:nvPr/>
      </p:nvGrpSpPr>
      <p:grpSpPr>
        <a:xfrm>
          <a:off x="0" y="0"/>
          <a:ext cx="0" cy="0"/>
          <a:chOff x="0" y="0"/>
          <a:chExt cx="0" cy="0"/>
        </a:xfrm>
      </p:grpSpPr>
      <p:sp>
        <p:nvSpPr>
          <p:cNvPr id="153" name="Google Shape;153;p24"/>
          <p:cNvSpPr txBox="1">
            <a:spLocks noGrp="1"/>
          </p:cNvSpPr>
          <p:nvPr>
            <p:ph type="title"/>
          </p:nvPr>
        </p:nvSpPr>
        <p:spPr>
          <a:xfrm>
            <a:off x="699000" y="428125"/>
            <a:ext cx="7746000" cy="632100"/>
          </a:xfrm>
          <a:prstGeom prst="rect">
            <a:avLst/>
          </a:prstGeom>
        </p:spPr>
        <p:txBody>
          <a:bodyPr spcFirstLastPara="1" wrap="square" lIns="91425" tIns="91425" rIns="91425" bIns="91425" anchor="ctr" anchorCtr="0">
            <a:noAutofit/>
          </a:bodyPr>
          <a:lstStyle>
            <a:lvl1pPr lvl="0"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4" name="Google Shape;154;p24"/>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362725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only 5">
  <p:cSld name="Title only 5">
    <p:bg>
      <p:bgPr>
        <a:solidFill>
          <a:schemeClr val="dk1"/>
        </a:solidFill>
        <a:effectLst/>
      </p:bgPr>
    </p:bg>
    <p:spTree>
      <p:nvGrpSpPr>
        <p:cNvPr id="1" name="Shape 155"/>
        <p:cNvGrpSpPr/>
        <p:nvPr/>
      </p:nvGrpSpPr>
      <p:grpSpPr>
        <a:xfrm>
          <a:off x="0" y="0"/>
          <a:ext cx="0" cy="0"/>
          <a:chOff x="0" y="0"/>
          <a:chExt cx="0" cy="0"/>
        </a:xfrm>
      </p:grpSpPr>
      <p:sp>
        <p:nvSpPr>
          <p:cNvPr id="156" name="Google Shape;156;p25"/>
          <p:cNvSpPr txBox="1">
            <a:spLocks noGrp="1"/>
          </p:cNvSpPr>
          <p:nvPr>
            <p:ph type="title"/>
          </p:nvPr>
        </p:nvSpPr>
        <p:spPr>
          <a:xfrm>
            <a:off x="699000" y="744746"/>
            <a:ext cx="2115000" cy="632100"/>
          </a:xfrm>
          <a:prstGeom prst="rect">
            <a:avLst/>
          </a:prstGeom>
        </p:spPr>
        <p:txBody>
          <a:bodyPr spcFirstLastPara="1" wrap="square" lIns="91425" tIns="91425" rIns="91425" bIns="91425" anchor="ctr" anchorCtr="0">
            <a:noAutofit/>
          </a:bodyPr>
          <a:lstStyle>
            <a:lvl1pPr lvl="0" rtl="0">
              <a:spcBef>
                <a:spcPts val="0"/>
              </a:spcBef>
              <a:spcAft>
                <a:spcPts val="0"/>
              </a:spcAft>
              <a:buSzPts val="4300"/>
              <a:buNone/>
              <a:defRPr>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7" name="Google Shape;157;p25"/>
          <p:cNvSpPr/>
          <p:nvPr/>
        </p:nvSpPr>
        <p:spPr>
          <a:xfrm>
            <a:off x="101550" y="106200"/>
            <a:ext cx="8940900" cy="49311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177639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158"/>
        <p:cNvGrpSpPr/>
        <p:nvPr/>
      </p:nvGrpSpPr>
      <p:grpSpPr>
        <a:xfrm>
          <a:off x="0" y="0"/>
          <a:ext cx="0" cy="0"/>
          <a:chOff x="0" y="0"/>
          <a:chExt cx="0" cy="0"/>
        </a:xfrm>
      </p:grpSpPr>
      <p:sp>
        <p:nvSpPr>
          <p:cNvPr id="159" name="Google Shape;159;p26"/>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6"/>
          <p:cNvSpPr/>
          <p:nvPr/>
        </p:nvSpPr>
        <p:spPr>
          <a:xfrm>
            <a:off x="3167950" y="1501134"/>
            <a:ext cx="5967900" cy="21354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161" name="Google Shape;161;p26"/>
          <p:cNvSpPr txBox="1">
            <a:spLocks noGrp="1"/>
          </p:cNvSpPr>
          <p:nvPr>
            <p:ph type="title"/>
          </p:nvPr>
        </p:nvSpPr>
        <p:spPr>
          <a:xfrm>
            <a:off x="540600" y="1898400"/>
            <a:ext cx="2169300" cy="1346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2" name="Google Shape;162;p26"/>
          <p:cNvSpPr txBox="1">
            <a:spLocks noGrp="1"/>
          </p:cNvSpPr>
          <p:nvPr>
            <p:ph type="subTitle" idx="1"/>
          </p:nvPr>
        </p:nvSpPr>
        <p:spPr>
          <a:xfrm>
            <a:off x="4367289" y="2334485"/>
            <a:ext cx="877800" cy="278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algn="ctr" rtl="0">
              <a:lnSpc>
                <a:spcPct val="100000"/>
              </a:lnSpc>
              <a:spcBef>
                <a:spcPts val="0"/>
              </a:spcBef>
              <a:spcAft>
                <a:spcPts val="0"/>
              </a:spcAft>
              <a:buNone/>
              <a:defRPr sz="2200" b="1">
                <a:solidFill>
                  <a:schemeClr val="lt1"/>
                </a:solidFill>
                <a:latin typeface="Bebas Neue"/>
                <a:ea typeface="Bebas Neue"/>
                <a:cs typeface="Bebas Neue"/>
                <a:sym typeface="Bebas Neue"/>
              </a:defRPr>
            </a:lvl2pPr>
            <a:lvl3pPr lvl="2" algn="ctr" rtl="0">
              <a:lnSpc>
                <a:spcPct val="100000"/>
              </a:lnSpc>
              <a:spcBef>
                <a:spcPts val="0"/>
              </a:spcBef>
              <a:spcAft>
                <a:spcPts val="0"/>
              </a:spcAft>
              <a:buNone/>
              <a:defRPr sz="2200" b="1">
                <a:solidFill>
                  <a:schemeClr val="lt1"/>
                </a:solidFill>
                <a:latin typeface="Bebas Neue"/>
                <a:ea typeface="Bebas Neue"/>
                <a:cs typeface="Bebas Neue"/>
                <a:sym typeface="Bebas Neue"/>
              </a:defRPr>
            </a:lvl3pPr>
            <a:lvl4pPr lvl="3" algn="ctr" rtl="0">
              <a:lnSpc>
                <a:spcPct val="100000"/>
              </a:lnSpc>
              <a:spcBef>
                <a:spcPts val="0"/>
              </a:spcBef>
              <a:spcAft>
                <a:spcPts val="0"/>
              </a:spcAft>
              <a:buNone/>
              <a:defRPr sz="2200" b="1">
                <a:solidFill>
                  <a:schemeClr val="lt1"/>
                </a:solidFill>
                <a:latin typeface="Bebas Neue"/>
                <a:ea typeface="Bebas Neue"/>
                <a:cs typeface="Bebas Neue"/>
                <a:sym typeface="Bebas Neue"/>
              </a:defRPr>
            </a:lvl4pPr>
            <a:lvl5pPr lvl="4" algn="ctr" rtl="0">
              <a:lnSpc>
                <a:spcPct val="100000"/>
              </a:lnSpc>
              <a:spcBef>
                <a:spcPts val="0"/>
              </a:spcBef>
              <a:spcAft>
                <a:spcPts val="0"/>
              </a:spcAft>
              <a:buNone/>
              <a:defRPr sz="2200" b="1">
                <a:solidFill>
                  <a:schemeClr val="lt1"/>
                </a:solidFill>
                <a:latin typeface="Bebas Neue"/>
                <a:ea typeface="Bebas Neue"/>
                <a:cs typeface="Bebas Neue"/>
                <a:sym typeface="Bebas Neue"/>
              </a:defRPr>
            </a:lvl5pPr>
            <a:lvl6pPr lvl="5" algn="ctr" rtl="0">
              <a:lnSpc>
                <a:spcPct val="100000"/>
              </a:lnSpc>
              <a:spcBef>
                <a:spcPts val="0"/>
              </a:spcBef>
              <a:spcAft>
                <a:spcPts val="0"/>
              </a:spcAft>
              <a:buNone/>
              <a:defRPr sz="2200" b="1">
                <a:solidFill>
                  <a:schemeClr val="lt1"/>
                </a:solidFill>
                <a:latin typeface="Bebas Neue"/>
                <a:ea typeface="Bebas Neue"/>
                <a:cs typeface="Bebas Neue"/>
                <a:sym typeface="Bebas Neue"/>
              </a:defRPr>
            </a:lvl6pPr>
            <a:lvl7pPr lvl="6" algn="ctr" rtl="0">
              <a:lnSpc>
                <a:spcPct val="100000"/>
              </a:lnSpc>
              <a:spcBef>
                <a:spcPts val="0"/>
              </a:spcBef>
              <a:spcAft>
                <a:spcPts val="0"/>
              </a:spcAft>
              <a:buNone/>
              <a:defRPr sz="2200" b="1">
                <a:solidFill>
                  <a:schemeClr val="lt1"/>
                </a:solidFill>
                <a:latin typeface="Bebas Neue"/>
                <a:ea typeface="Bebas Neue"/>
                <a:cs typeface="Bebas Neue"/>
                <a:sym typeface="Bebas Neue"/>
              </a:defRPr>
            </a:lvl7pPr>
            <a:lvl8pPr lvl="7" algn="ctr" rtl="0">
              <a:lnSpc>
                <a:spcPct val="100000"/>
              </a:lnSpc>
              <a:spcBef>
                <a:spcPts val="0"/>
              </a:spcBef>
              <a:spcAft>
                <a:spcPts val="0"/>
              </a:spcAft>
              <a:buNone/>
              <a:defRPr sz="2200" b="1">
                <a:solidFill>
                  <a:schemeClr val="lt1"/>
                </a:solidFill>
                <a:latin typeface="Bebas Neue"/>
                <a:ea typeface="Bebas Neue"/>
                <a:cs typeface="Bebas Neue"/>
                <a:sym typeface="Bebas Neue"/>
              </a:defRPr>
            </a:lvl8pPr>
            <a:lvl9pPr lvl="8" algn="ctr" rtl="0">
              <a:lnSpc>
                <a:spcPct val="100000"/>
              </a:lnSpc>
              <a:spcBef>
                <a:spcPts val="0"/>
              </a:spcBef>
              <a:spcAft>
                <a:spcPts val="0"/>
              </a:spcAft>
              <a:buNone/>
              <a:defRPr sz="2200" b="1">
                <a:solidFill>
                  <a:schemeClr val="lt1"/>
                </a:solidFill>
                <a:latin typeface="Bebas Neue"/>
                <a:ea typeface="Bebas Neue"/>
                <a:cs typeface="Bebas Neue"/>
                <a:sym typeface="Bebas Neue"/>
              </a:defRPr>
            </a:lvl9pPr>
          </a:lstStyle>
          <a:p>
            <a:endParaRPr/>
          </a:p>
        </p:txBody>
      </p:sp>
      <p:sp>
        <p:nvSpPr>
          <p:cNvPr id="163" name="Google Shape;163;p26"/>
          <p:cNvSpPr txBox="1">
            <a:spLocks noGrp="1"/>
          </p:cNvSpPr>
          <p:nvPr>
            <p:ph type="subTitle" idx="2"/>
          </p:nvPr>
        </p:nvSpPr>
        <p:spPr>
          <a:xfrm>
            <a:off x="3868989" y="2707169"/>
            <a:ext cx="1874400" cy="47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500">
                <a:solidFill>
                  <a:schemeClr val="lt1"/>
                </a:solidFill>
              </a:defRPr>
            </a:lvl1pPr>
            <a:lvl2pPr lvl="1" algn="ctr" rtl="0">
              <a:lnSpc>
                <a:spcPct val="100000"/>
              </a:lnSpc>
              <a:spcBef>
                <a:spcPts val="0"/>
              </a:spcBef>
              <a:spcAft>
                <a:spcPts val="0"/>
              </a:spcAft>
              <a:buNone/>
              <a:defRPr sz="1500">
                <a:solidFill>
                  <a:schemeClr val="lt1"/>
                </a:solidFill>
              </a:defRPr>
            </a:lvl2pPr>
            <a:lvl3pPr lvl="2" algn="ctr" rtl="0">
              <a:lnSpc>
                <a:spcPct val="100000"/>
              </a:lnSpc>
              <a:spcBef>
                <a:spcPts val="0"/>
              </a:spcBef>
              <a:spcAft>
                <a:spcPts val="0"/>
              </a:spcAft>
              <a:buNone/>
              <a:defRPr sz="1500">
                <a:solidFill>
                  <a:schemeClr val="lt1"/>
                </a:solidFill>
              </a:defRPr>
            </a:lvl3pPr>
            <a:lvl4pPr lvl="3" algn="ctr" rtl="0">
              <a:lnSpc>
                <a:spcPct val="100000"/>
              </a:lnSpc>
              <a:spcBef>
                <a:spcPts val="0"/>
              </a:spcBef>
              <a:spcAft>
                <a:spcPts val="0"/>
              </a:spcAft>
              <a:buNone/>
              <a:defRPr sz="1500">
                <a:solidFill>
                  <a:schemeClr val="lt1"/>
                </a:solidFill>
              </a:defRPr>
            </a:lvl4pPr>
            <a:lvl5pPr lvl="4" algn="ctr" rtl="0">
              <a:lnSpc>
                <a:spcPct val="100000"/>
              </a:lnSpc>
              <a:spcBef>
                <a:spcPts val="0"/>
              </a:spcBef>
              <a:spcAft>
                <a:spcPts val="0"/>
              </a:spcAft>
              <a:buNone/>
              <a:defRPr sz="1500">
                <a:solidFill>
                  <a:schemeClr val="lt1"/>
                </a:solidFill>
              </a:defRPr>
            </a:lvl5pPr>
            <a:lvl6pPr lvl="5" algn="ctr" rtl="0">
              <a:lnSpc>
                <a:spcPct val="100000"/>
              </a:lnSpc>
              <a:spcBef>
                <a:spcPts val="0"/>
              </a:spcBef>
              <a:spcAft>
                <a:spcPts val="0"/>
              </a:spcAft>
              <a:buNone/>
              <a:defRPr sz="1500">
                <a:solidFill>
                  <a:schemeClr val="lt1"/>
                </a:solidFill>
              </a:defRPr>
            </a:lvl6pPr>
            <a:lvl7pPr lvl="6" algn="ctr" rtl="0">
              <a:lnSpc>
                <a:spcPct val="100000"/>
              </a:lnSpc>
              <a:spcBef>
                <a:spcPts val="0"/>
              </a:spcBef>
              <a:spcAft>
                <a:spcPts val="0"/>
              </a:spcAft>
              <a:buNone/>
              <a:defRPr sz="1500">
                <a:solidFill>
                  <a:schemeClr val="lt1"/>
                </a:solidFill>
              </a:defRPr>
            </a:lvl7pPr>
            <a:lvl8pPr lvl="7" algn="ctr" rtl="0">
              <a:lnSpc>
                <a:spcPct val="100000"/>
              </a:lnSpc>
              <a:spcBef>
                <a:spcPts val="0"/>
              </a:spcBef>
              <a:spcAft>
                <a:spcPts val="0"/>
              </a:spcAft>
              <a:buNone/>
              <a:defRPr sz="1500">
                <a:solidFill>
                  <a:schemeClr val="lt1"/>
                </a:solidFill>
              </a:defRPr>
            </a:lvl8pPr>
            <a:lvl9pPr lvl="8" algn="ctr" rtl="0">
              <a:lnSpc>
                <a:spcPct val="100000"/>
              </a:lnSpc>
              <a:spcBef>
                <a:spcPts val="0"/>
              </a:spcBef>
              <a:spcAft>
                <a:spcPts val="0"/>
              </a:spcAft>
              <a:buNone/>
              <a:defRPr sz="1500">
                <a:solidFill>
                  <a:schemeClr val="lt1"/>
                </a:solidFill>
              </a:defRPr>
            </a:lvl9pPr>
          </a:lstStyle>
          <a:p>
            <a:endParaRPr/>
          </a:p>
        </p:txBody>
      </p:sp>
      <p:sp>
        <p:nvSpPr>
          <p:cNvPr id="164" name="Google Shape;164;p26"/>
          <p:cNvSpPr txBox="1">
            <a:spLocks noGrp="1"/>
          </p:cNvSpPr>
          <p:nvPr>
            <p:ph type="subTitle" idx="3"/>
          </p:nvPr>
        </p:nvSpPr>
        <p:spPr>
          <a:xfrm>
            <a:off x="6574025" y="2334485"/>
            <a:ext cx="877800" cy="278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algn="ctr"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algn="ctr"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algn="ctr"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algn="ctr"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algn="ctr"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algn="ctr"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algn="ctr"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algn="ctr"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165" name="Google Shape;165;p26"/>
          <p:cNvSpPr txBox="1">
            <a:spLocks noGrp="1"/>
          </p:cNvSpPr>
          <p:nvPr>
            <p:ph type="subTitle" idx="4"/>
          </p:nvPr>
        </p:nvSpPr>
        <p:spPr>
          <a:xfrm>
            <a:off x="6075725" y="2707169"/>
            <a:ext cx="1874400" cy="47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500">
                <a:solidFill>
                  <a:schemeClr val="lt1"/>
                </a:solidFill>
              </a:defRPr>
            </a:lvl1pPr>
            <a:lvl2pPr lvl="1" algn="ctr" rtl="0">
              <a:lnSpc>
                <a:spcPct val="100000"/>
              </a:lnSpc>
              <a:spcBef>
                <a:spcPts val="0"/>
              </a:spcBef>
              <a:spcAft>
                <a:spcPts val="0"/>
              </a:spcAft>
              <a:buNone/>
              <a:defRPr sz="1500">
                <a:solidFill>
                  <a:schemeClr val="lt1"/>
                </a:solidFill>
              </a:defRPr>
            </a:lvl2pPr>
            <a:lvl3pPr lvl="2" algn="ctr" rtl="0">
              <a:lnSpc>
                <a:spcPct val="100000"/>
              </a:lnSpc>
              <a:spcBef>
                <a:spcPts val="0"/>
              </a:spcBef>
              <a:spcAft>
                <a:spcPts val="0"/>
              </a:spcAft>
              <a:buNone/>
              <a:defRPr sz="1500">
                <a:solidFill>
                  <a:schemeClr val="lt1"/>
                </a:solidFill>
              </a:defRPr>
            </a:lvl3pPr>
            <a:lvl4pPr lvl="3" algn="ctr" rtl="0">
              <a:lnSpc>
                <a:spcPct val="100000"/>
              </a:lnSpc>
              <a:spcBef>
                <a:spcPts val="0"/>
              </a:spcBef>
              <a:spcAft>
                <a:spcPts val="0"/>
              </a:spcAft>
              <a:buNone/>
              <a:defRPr sz="1500">
                <a:solidFill>
                  <a:schemeClr val="lt1"/>
                </a:solidFill>
              </a:defRPr>
            </a:lvl4pPr>
            <a:lvl5pPr lvl="4" algn="ctr" rtl="0">
              <a:lnSpc>
                <a:spcPct val="100000"/>
              </a:lnSpc>
              <a:spcBef>
                <a:spcPts val="0"/>
              </a:spcBef>
              <a:spcAft>
                <a:spcPts val="0"/>
              </a:spcAft>
              <a:buNone/>
              <a:defRPr sz="1500">
                <a:solidFill>
                  <a:schemeClr val="lt1"/>
                </a:solidFill>
              </a:defRPr>
            </a:lvl5pPr>
            <a:lvl6pPr lvl="5" algn="ctr" rtl="0">
              <a:lnSpc>
                <a:spcPct val="100000"/>
              </a:lnSpc>
              <a:spcBef>
                <a:spcPts val="0"/>
              </a:spcBef>
              <a:spcAft>
                <a:spcPts val="0"/>
              </a:spcAft>
              <a:buNone/>
              <a:defRPr sz="1500">
                <a:solidFill>
                  <a:schemeClr val="lt1"/>
                </a:solidFill>
              </a:defRPr>
            </a:lvl6pPr>
            <a:lvl7pPr lvl="6" algn="ctr" rtl="0">
              <a:lnSpc>
                <a:spcPct val="100000"/>
              </a:lnSpc>
              <a:spcBef>
                <a:spcPts val="0"/>
              </a:spcBef>
              <a:spcAft>
                <a:spcPts val="0"/>
              </a:spcAft>
              <a:buNone/>
              <a:defRPr sz="1500">
                <a:solidFill>
                  <a:schemeClr val="lt1"/>
                </a:solidFill>
              </a:defRPr>
            </a:lvl7pPr>
            <a:lvl8pPr lvl="7" algn="ctr" rtl="0">
              <a:lnSpc>
                <a:spcPct val="100000"/>
              </a:lnSpc>
              <a:spcBef>
                <a:spcPts val="0"/>
              </a:spcBef>
              <a:spcAft>
                <a:spcPts val="0"/>
              </a:spcAft>
              <a:buNone/>
              <a:defRPr sz="1500">
                <a:solidFill>
                  <a:schemeClr val="lt1"/>
                </a:solidFill>
              </a:defRPr>
            </a:lvl8pPr>
            <a:lvl9pPr lvl="8" algn="ctr" rtl="0">
              <a:lnSpc>
                <a:spcPct val="100000"/>
              </a:lnSpc>
              <a:spcBef>
                <a:spcPts val="0"/>
              </a:spcBef>
              <a:spcAft>
                <a:spcPts val="0"/>
              </a:spcAft>
              <a:buNone/>
              <a:defRPr sz="1500">
                <a:solidFill>
                  <a:schemeClr val="lt1"/>
                </a:solidFill>
              </a:defRPr>
            </a:lvl9pPr>
          </a:lstStyle>
          <a:p>
            <a:endParaRPr/>
          </a:p>
        </p:txBody>
      </p:sp>
    </p:spTree>
    <p:extLst>
      <p:ext uri="{BB962C8B-B14F-4D97-AF65-F5344CB8AC3E}">
        <p14:creationId xmlns:p14="http://schemas.microsoft.com/office/powerpoint/2010/main" val="266214531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nd two columns 3">
  <p:cSld name="Title and two columns 3">
    <p:bg>
      <p:bgPr>
        <a:solidFill>
          <a:schemeClr val="dk1"/>
        </a:solidFill>
        <a:effectLst/>
      </p:bgPr>
    </p:bg>
    <p:spTree>
      <p:nvGrpSpPr>
        <p:cNvPr id="1" name="Shape 166"/>
        <p:cNvGrpSpPr/>
        <p:nvPr/>
      </p:nvGrpSpPr>
      <p:grpSpPr>
        <a:xfrm>
          <a:off x="0" y="0"/>
          <a:ext cx="0" cy="0"/>
          <a:chOff x="0" y="0"/>
          <a:chExt cx="0" cy="0"/>
        </a:xfrm>
      </p:grpSpPr>
      <p:sp>
        <p:nvSpPr>
          <p:cNvPr id="167" name="Google Shape;167;p27"/>
          <p:cNvSpPr/>
          <p:nvPr/>
        </p:nvSpPr>
        <p:spPr>
          <a:xfrm rot="5400000">
            <a:off x="2171625" y="1555375"/>
            <a:ext cx="5160600" cy="2039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8" name="Google Shape;168;p27"/>
          <p:cNvGrpSpPr/>
          <p:nvPr/>
        </p:nvGrpSpPr>
        <p:grpSpPr>
          <a:xfrm flipH="1">
            <a:off x="3732313" y="101275"/>
            <a:ext cx="5282613" cy="4935100"/>
            <a:chOff x="101561" y="101275"/>
            <a:chExt cx="4473000" cy="4935100"/>
          </a:xfrm>
        </p:grpSpPr>
        <p:cxnSp>
          <p:nvCxnSpPr>
            <p:cNvPr id="169" name="Google Shape;169;p27"/>
            <p:cNvCxnSpPr/>
            <p:nvPr/>
          </p:nvCxnSpPr>
          <p:spPr>
            <a:xfrm rot="10800000">
              <a:off x="103276" y="3441000"/>
              <a:ext cx="0" cy="1587600"/>
            </a:xfrm>
            <a:prstGeom prst="straightConnector1">
              <a:avLst/>
            </a:prstGeom>
            <a:noFill/>
            <a:ln w="19050" cap="flat" cmpd="sng">
              <a:solidFill>
                <a:schemeClr val="dk1"/>
              </a:solidFill>
              <a:prstDash val="solid"/>
              <a:round/>
              <a:headEnd type="none" w="med" len="med"/>
              <a:tailEnd type="none" w="med" len="med"/>
            </a:ln>
          </p:spPr>
        </p:cxnSp>
        <p:cxnSp>
          <p:nvCxnSpPr>
            <p:cNvPr id="170" name="Google Shape;170;p27"/>
            <p:cNvCxnSpPr/>
            <p:nvPr/>
          </p:nvCxnSpPr>
          <p:spPr>
            <a:xfrm rot="10800000">
              <a:off x="101561" y="5036375"/>
              <a:ext cx="4473000" cy="0"/>
            </a:xfrm>
            <a:prstGeom prst="straightConnector1">
              <a:avLst/>
            </a:prstGeom>
            <a:noFill/>
            <a:ln w="19050" cap="flat" cmpd="sng">
              <a:solidFill>
                <a:schemeClr val="dk1"/>
              </a:solidFill>
              <a:prstDash val="solid"/>
              <a:round/>
              <a:headEnd type="none" w="med" len="med"/>
              <a:tailEnd type="none" w="med" len="med"/>
            </a:ln>
          </p:spPr>
        </p:cxnSp>
        <p:cxnSp>
          <p:nvCxnSpPr>
            <p:cNvPr id="171" name="Google Shape;171;p27"/>
            <p:cNvCxnSpPr/>
            <p:nvPr/>
          </p:nvCxnSpPr>
          <p:spPr>
            <a:xfrm rot="10800000">
              <a:off x="101561" y="101275"/>
              <a:ext cx="4473000" cy="0"/>
            </a:xfrm>
            <a:prstGeom prst="straightConnector1">
              <a:avLst/>
            </a:prstGeom>
            <a:noFill/>
            <a:ln w="19050" cap="flat" cmpd="sng">
              <a:solidFill>
                <a:schemeClr val="dk1"/>
              </a:solidFill>
              <a:prstDash val="solid"/>
              <a:round/>
              <a:headEnd type="none" w="med" len="med"/>
              <a:tailEnd type="none" w="med" len="med"/>
            </a:ln>
          </p:spPr>
        </p:cxnSp>
        <p:cxnSp>
          <p:nvCxnSpPr>
            <p:cNvPr id="172" name="Google Shape;172;p27"/>
            <p:cNvCxnSpPr/>
            <p:nvPr/>
          </p:nvCxnSpPr>
          <p:spPr>
            <a:xfrm rot="10800000">
              <a:off x="103284" y="115475"/>
              <a:ext cx="0" cy="1747800"/>
            </a:xfrm>
            <a:prstGeom prst="straightConnector1">
              <a:avLst/>
            </a:prstGeom>
            <a:noFill/>
            <a:ln w="19050" cap="flat" cmpd="sng">
              <a:solidFill>
                <a:schemeClr val="dk1"/>
              </a:solidFill>
              <a:prstDash val="solid"/>
              <a:round/>
              <a:headEnd type="none" w="med" len="med"/>
              <a:tailEnd type="none" w="med" len="med"/>
            </a:ln>
          </p:spPr>
        </p:cxnSp>
      </p:grpSp>
      <p:sp>
        <p:nvSpPr>
          <p:cNvPr id="173" name="Google Shape;173;p27"/>
          <p:cNvSpPr/>
          <p:nvPr/>
        </p:nvSpPr>
        <p:spPr>
          <a:xfrm>
            <a:off x="101550" y="106200"/>
            <a:ext cx="8940900" cy="49311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7"/>
          <p:cNvSpPr txBox="1">
            <a:spLocks noGrp="1"/>
          </p:cNvSpPr>
          <p:nvPr>
            <p:ph type="title"/>
          </p:nvPr>
        </p:nvSpPr>
        <p:spPr>
          <a:xfrm>
            <a:off x="713225" y="539500"/>
            <a:ext cx="2169300" cy="1346700"/>
          </a:xfrm>
          <a:prstGeom prst="rect">
            <a:avLst/>
          </a:prstGeom>
        </p:spPr>
        <p:txBody>
          <a:bodyPr spcFirstLastPara="1" wrap="square" lIns="91425" tIns="91425" rIns="91425" bIns="91425" anchor="ctr" anchorCtr="0">
            <a:noAutofit/>
          </a:bodyPr>
          <a:lstStyle>
            <a:lvl1pPr lvl="0" rtl="0">
              <a:spcBef>
                <a:spcPts val="0"/>
              </a:spcBef>
              <a:spcAft>
                <a:spcPts val="0"/>
              </a:spcAft>
              <a:buSzPts val="4300"/>
              <a:buNone/>
              <a:defRPr>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5" name="Google Shape;175;p27"/>
          <p:cNvSpPr txBox="1">
            <a:spLocks noGrp="1"/>
          </p:cNvSpPr>
          <p:nvPr>
            <p:ph type="subTitle" idx="1"/>
          </p:nvPr>
        </p:nvSpPr>
        <p:spPr>
          <a:xfrm>
            <a:off x="3814725" y="539500"/>
            <a:ext cx="1874400" cy="278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dk1"/>
                </a:solidFill>
                <a:latin typeface="Bebas Neue"/>
                <a:ea typeface="Bebas Neue"/>
                <a:cs typeface="Bebas Neue"/>
                <a:sym typeface="Bebas Neue"/>
              </a:defRPr>
            </a:lvl1pPr>
            <a:lvl2pPr lvl="1" rtl="0">
              <a:lnSpc>
                <a:spcPct val="100000"/>
              </a:lnSpc>
              <a:spcBef>
                <a:spcPts val="0"/>
              </a:spcBef>
              <a:spcAft>
                <a:spcPts val="0"/>
              </a:spcAft>
              <a:buNone/>
              <a:defRPr sz="2200" b="1">
                <a:solidFill>
                  <a:schemeClr val="dk1"/>
                </a:solidFill>
                <a:latin typeface="Bebas Neue"/>
                <a:ea typeface="Bebas Neue"/>
                <a:cs typeface="Bebas Neue"/>
                <a:sym typeface="Bebas Neue"/>
              </a:defRPr>
            </a:lvl2pPr>
            <a:lvl3pPr lvl="2" rtl="0">
              <a:lnSpc>
                <a:spcPct val="100000"/>
              </a:lnSpc>
              <a:spcBef>
                <a:spcPts val="0"/>
              </a:spcBef>
              <a:spcAft>
                <a:spcPts val="0"/>
              </a:spcAft>
              <a:buNone/>
              <a:defRPr sz="2200" b="1">
                <a:solidFill>
                  <a:schemeClr val="dk1"/>
                </a:solidFill>
                <a:latin typeface="Bebas Neue"/>
                <a:ea typeface="Bebas Neue"/>
                <a:cs typeface="Bebas Neue"/>
                <a:sym typeface="Bebas Neue"/>
              </a:defRPr>
            </a:lvl3pPr>
            <a:lvl4pPr lvl="3" rtl="0">
              <a:lnSpc>
                <a:spcPct val="100000"/>
              </a:lnSpc>
              <a:spcBef>
                <a:spcPts val="0"/>
              </a:spcBef>
              <a:spcAft>
                <a:spcPts val="0"/>
              </a:spcAft>
              <a:buNone/>
              <a:defRPr sz="2200" b="1">
                <a:solidFill>
                  <a:schemeClr val="dk1"/>
                </a:solidFill>
                <a:latin typeface="Bebas Neue"/>
                <a:ea typeface="Bebas Neue"/>
                <a:cs typeface="Bebas Neue"/>
                <a:sym typeface="Bebas Neue"/>
              </a:defRPr>
            </a:lvl4pPr>
            <a:lvl5pPr lvl="4" rtl="0">
              <a:lnSpc>
                <a:spcPct val="100000"/>
              </a:lnSpc>
              <a:spcBef>
                <a:spcPts val="0"/>
              </a:spcBef>
              <a:spcAft>
                <a:spcPts val="0"/>
              </a:spcAft>
              <a:buNone/>
              <a:defRPr sz="2200" b="1">
                <a:solidFill>
                  <a:schemeClr val="dk1"/>
                </a:solidFill>
                <a:latin typeface="Bebas Neue"/>
                <a:ea typeface="Bebas Neue"/>
                <a:cs typeface="Bebas Neue"/>
                <a:sym typeface="Bebas Neue"/>
              </a:defRPr>
            </a:lvl5pPr>
            <a:lvl6pPr lvl="5" rtl="0">
              <a:lnSpc>
                <a:spcPct val="100000"/>
              </a:lnSpc>
              <a:spcBef>
                <a:spcPts val="0"/>
              </a:spcBef>
              <a:spcAft>
                <a:spcPts val="0"/>
              </a:spcAft>
              <a:buNone/>
              <a:defRPr sz="2200" b="1">
                <a:solidFill>
                  <a:schemeClr val="dk1"/>
                </a:solidFill>
                <a:latin typeface="Bebas Neue"/>
                <a:ea typeface="Bebas Neue"/>
                <a:cs typeface="Bebas Neue"/>
                <a:sym typeface="Bebas Neue"/>
              </a:defRPr>
            </a:lvl6pPr>
            <a:lvl7pPr lvl="6" rtl="0">
              <a:lnSpc>
                <a:spcPct val="100000"/>
              </a:lnSpc>
              <a:spcBef>
                <a:spcPts val="0"/>
              </a:spcBef>
              <a:spcAft>
                <a:spcPts val="0"/>
              </a:spcAft>
              <a:buNone/>
              <a:defRPr sz="2200" b="1">
                <a:solidFill>
                  <a:schemeClr val="dk1"/>
                </a:solidFill>
                <a:latin typeface="Bebas Neue"/>
                <a:ea typeface="Bebas Neue"/>
                <a:cs typeface="Bebas Neue"/>
                <a:sym typeface="Bebas Neue"/>
              </a:defRPr>
            </a:lvl7pPr>
            <a:lvl8pPr lvl="7" rtl="0">
              <a:lnSpc>
                <a:spcPct val="100000"/>
              </a:lnSpc>
              <a:spcBef>
                <a:spcPts val="0"/>
              </a:spcBef>
              <a:spcAft>
                <a:spcPts val="0"/>
              </a:spcAft>
              <a:buNone/>
              <a:defRPr sz="2200" b="1">
                <a:solidFill>
                  <a:schemeClr val="dk1"/>
                </a:solidFill>
                <a:latin typeface="Bebas Neue"/>
                <a:ea typeface="Bebas Neue"/>
                <a:cs typeface="Bebas Neue"/>
                <a:sym typeface="Bebas Neue"/>
              </a:defRPr>
            </a:lvl8pPr>
            <a:lvl9pPr lvl="8" rtl="0">
              <a:lnSpc>
                <a:spcPct val="100000"/>
              </a:lnSpc>
              <a:spcBef>
                <a:spcPts val="0"/>
              </a:spcBef>
              <a:spcAft>
                <a:spcPts val="0"/>
              </a:spcAft>
              <a:buNone/>
              <a:defRPr sz="2200" b="1">
                <a:solidFill>
                  <a:schemeClr val="dk1"/>
                </a:solidFill>
                <a:latin typeface="Bebas Neue"/>
                <a:ea typeface="Bebas Neue"/>
                <a:cs typeface="Bebas Neue"/>
                <a:sym typeface="Bebas Neue"/>
              </a:defRPr>
            </a:lvl9pPr>
          </a:lstStyle>
          <a:p>
            <a:endParaRPr/>
          </a:p>
        </p:txBody>
      </p:sp>
      <p:sp>
        <p:nvSpPr>
          <p:cNvPr id="176" name="Google Shape;176;p27"/>
          <p:cNvSpPr txBox="1">
            <a:spLocks noGrp="1"/>
          </p:cNvSpPr>
          <p:nvPr>
            <p:ph type="subTitle" idx="2"/>
          </p:nvPr>
        </p:nvSpPr>
        <p:spPr>
          <a:xfrm>
            <a:off x="3814725" y="912194"/>
            <a:ext cx="1874400" cy="472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2pPr>
            <a:lvl3pPr lvl="2"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3pPr>
            <a:lvl4pPr lvl="3"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4pPr>
            <a:lvl5pPr lvl="4"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5pPr>
            <a:lvl6pPr lvl="5"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6pPr>
            <a:lvl7pPr lvl="6"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7pPr>
            <a:lvl8pPr lvl="7"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8pPr>
            <a:lvl9pPr lvl="8"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9pPr>
          </a:lstStyle>
          <a:p>
            <a:endParaRPr/>
          </a:p>
        </p:txBody>
      </p:sp>
      <p:sp>
        <p:nvSpPr>
          <p:cNvPr id="177" name="Google Shape;177;p27"/>
          <p:cNvSpPr txBox="1">
            <a:spLocks noGrp="1"/>
          </p:cNvSpPr>
          <p:nvPr>
            <p:ph type="subTitle" idx="3"/>
          </p:nvPr>
        </p:nvSpPr>
        <p:spPr>
          <a:xfrm>
            <a:off x="3814725" y="2039536"/>
            <a:ext cx="1874400" cy="278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dk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dk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dk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dk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dk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dk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dk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dk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dk1"/>
                </a:solidFill>
                <a:latin typeface="Bebas Neue"/>
                <a:ea typeface="Bebas Neue"/>
                <a:cs typeface="Bebas Neue"/>
                <a:sym typeface="Bebas Neue"/>
              </a:defRPr>
            </a:lvl9pPr>
          </a:lstStyle>
          <a:p>
            <a:endParaRPr/>
          </a:p>
        </p:txBody>
      </p:sp>
      <p:sp>
        <p:nvSpPr>
          <p:cNvPr id="178" name="Google Shape;178;p27"/>
          <p:cNvSpPr txBox="1">
            <a:spLocks noGrp="1"/>
          </p:cNvSpPr>
          <p:nvPr>
            <p:ph type="subTitle" idx="4"/>
          </p:nvPr>
        </p:nvSpPr>
        <p:spPr>
          <a:xfrm>
            <a:off x="3814725" y="2412230"/>
            <a:ext cx="1874400" cy="472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2pPr>
            <a:lvl3pPr lvl="2"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3pPr>
            <a:lvl4pPr lvl="3"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4pPr>
            <a:lvl5pPr lvl="4"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5pPr>
            <a:lvl6pPr lvl="5"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6pPr>
            <a:lvl7pPr lvl="6"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7pPr>
            <a:lvl8pPr lvl="7"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8pPr>
            <a:lvl9pPr lvl="8"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9pPr>
          </a:lstStyle>
          <a:p>
            <a:endParaRPr/>
          </a:p>
        </p:txBody>
      </p:sp>
      <p:sp>
        <p:nvSpPr>
          <p:cNvPr id="179" name="Google Shape;179;p27"/>
          <p:cNvSpPr txBox="1">
            <a:spLocks noGrp="1"/>
          </p:cNvSpPr>
          <p:nvPr>
            <p:ph type="subTitle" idx="5"/>
          </p:nvPr>
        </p:nvSpPr>
        <p:spPr>
          <a:xfrm>
            <a:off x="3814725" y="3539400"/>
            <a:ext cx="1874400" cy="278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dk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dk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dk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dk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dk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dk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dk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dk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dk1"/>
                </a:solidFill>
                <a:latin typeface="Bebas Neue"/>
                <a:ea typeface="Bebas Neue"/>
                <a:cs typeface="Bebas Neue"/>
                <a:sym typeface="Bebas Neue"/>
              </a:defRPr>
            </a:lvl9pPr>
          </a:lstStyle>
          <a:p>
            <a:endParaRPr/>
          </a:p>
        </p:txBody>
      </p:sp>
      <p:sp>
        <p:nvSpPr>
          <p:cNvPr id="180" name="Google Shape;180;p27"/>
          <p:cNvSpPr txBox="1">
            <a:spLocks noGrp="1"/>
          </p:cNvSpPr>
          <p:nvPr>
            <p:ph type="subTitle" idx="6"/>
          </p:nvPr>
        </p:nvSpPr>
        <p:spPr>
          <a:xfrm>
            <a:off x="3814725" y="3912094"/>
            <a:ext cx="1874400" cy="472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2pPr>
            <a:lvl3pPr lvl="2"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3pPr>
            <a:lvl4pPr lvl="3"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4pPr>
            <a:lvl5pPr lvl="4"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5pPr>
            <a:lvl6pPr lvl="5"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6pPr>
            <a:lvl7pPr lvl="6"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7pPr>
            <a:lvl8pPr lvl="7"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8pPr>
            <a:lvl9pPr lvl="8"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9pPr>
          </a:lstStyle>
          <a:p>
            <a:endParaRPr/>
          </a:p>
        </p:txBody>
      </p:sp>
    </p:spTree>
    <p:extLst>
      <p:ext uri="{BB962C8B-B14F-4D97-AF65-F5344CB8AC3E}">
        <p14:creationId xmlns:p14="http://schemas.microsoft.com/office/powerpoint/2010/main" val="210764854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nd two columns 4">
  <p:cSld name="Title and two columns 4">
    <p:spTree>
      <p:nvGrpSpPr>
        <p:cNvPr id="1" name="Shape 181"/>
        <p:cNvGrpSpPr/>
        <p:nvPr/>
      </p:nvGrpSpPr>
      <p:grpSpPr>
        <a:xfrm>
          <a:off x="0" y="0"/>
          <a:ext cx="0" cy="0"/>
          <a:chOff x="0" y="0"/>
          <a:chExt cx="0" cy="0"/>
        </a:xfrm>
      </p:grpSpPr>
      <p:sp>
        <p:nvSpPr>
          <p:cNvPr id="182" name="Google Shape;182;p28"/>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8"/>
          <p:cNvSpPr/>
          <p:nvPr/>
        </p:nvSpPr>
        <p:spPr>
          <a:xfrm>
            <a:off x="-25974" y="1501134"/>
            <a:ext cx="5967900" cy="21354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184" name="Google Shape;184;p28"/>
          <p:cNvSpPr txBox="1">
            <a:spLocks noGrp="1"/>
          </p:cNvSpPr>
          <p:nvPr>
            <p:ph type="title"/>
          </p:nvPr>
        </p:nvSpPr>
        <p:spPr>
          <a:xfrm>
            <a:off x="6391941" y="1898400"/>
            <a:ext cx="2169300" cy="1346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5" name="Google Shape;185;p28"/>
          <p:cNvSpPr txBox="1">
            <a:spLocks noGrp="1"/>
          </p:cNvSpPr>
          <p:nvPr>
            <p:ph type="subTitle" idx="1"/>
          </p:nvPr>
        </p:nvSpPr>
        <p:spPr>
          <a:xfrm>
            <a:off x="1433564" y="2334485"/>
            <a:ext cx="877800" cy="278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algn="ctr" rtl="0">
              <a:lnSpc>
                <a:spcPct val="100000"/>
              </a:lnSpc>
              <a:spcBef>
                <a:spcPts val="0"/>
              </a:spcBef>
              <a:spcAft>
                <a:spcPts val="0"/>
              </a:spcAft>
              <a:buNone/>
              <a:defRPr sz="2200" b="1">
                <a:solidFill>
                  <a:schemeClr val="lt1"/>
                </a:solidFill>
                <a:latin typeface="Bebas Neue"/>
                <a:ea typeface="Bebas Neue"/>
                <a:cs typeface="Bebas Neue"/>
                <a:sym typeface="Bebas Neue"/>
              </a:defRPr>
            </a:lvl2pPr>
            <a:lvl3pPr lvl="2" algn="ctr" rtl="0">
              <a:lnSpc>
                <a:spcPct val="100000"/>
              </a:lnSpc>
              <a:spcBef>
                <a:spcPts val="0"/>
              </a:spcBef>
              <a:spcAft>
                <a:spcPts val="0"/>
              </a:spcAft>
              <a:buNone/>
              <a:defRPr sz="2200" b="1">
                <a:solidFill>
                  <a:schemeClr val="lt1"/>
                </a:solidFill>
                <a:latin typeface="Bebas Neue"/>
                <a:ea typeface="Bebas Neue"/>
                <a:cs typeface="Bebas Neue"/>
                <a:sym typeface="Bebas Neue"/>
              </a:defRPr>
            </a:lvl3pPr>
            <a:lvl4pPr lvl="3" algn="ctr" rtl="0">
              <a:lnSpc>
                <a:spcPct val="100000"/>
              </a:lnSpc>
              <a:spcBef>
                <a:spcPts val="0"/>
              </a:spcBef>
              <a:spcAft>
                <a:spcPts val="0"/>
              </a:spcAft>
              <a:buNone/>
              <a:defRPr sz="2200" b="1">
                <a:solidFill>
                  <a:schemeClr val="lt1"/>
                </a:solidFill>
                <a:latin typeface="Bebas Neue"/>
                <a:ea typeface="Bebas Neue"/>
                <a:cs typeface="Bebas Neue"/>
                <a:sym typeface="Bebas Neue"/>
              </a:defRPr>
            </a:lvl4pPr>
            <a:lvl5pPr lvl="4" algn="ctr" rtl="0">
              <a:lnSpc>
                <a:spcPct val="100000"/>
              </a:lnSpc>
              <a:spcBef>
                <a:spcPts val="0"/>
              </a:spcBef>
              <a:spcAft>
                <a:spcPts val="0"/>
              </a:spcAft>
              <a:buNone/>
              <a:defRPr sz="2200" b="1">
                <a:solidFill>
                  <a:schemeClr val="lt1"/>
                </a:solidFill>
                <a:latin typeface="Bebas Neue"/>
                <a:ea typeface="Bebas Neue"/>
                <a:cs typeface="Bebas Neue"/>
                <a:sym typeface="Bebas Neue"/>
              </a:defRPr>
            </a:lvl5pPr>
            <a:lvl6pPr lvl="5" algn="ctr" rtl="0">
              <a:lnSpc>
                <a:spcPct val="100000"/>
              </a:lnSpc>
              <a:spcBef>
                <a:spcPts val="0"/>
              </a:spcBef>
              <a:spcAft>
                <a:spcPts val="0"/>
              </a:spcAft>
              <a:buNone/>
              <a:defRPr sz="2200" b="1">
                <a:solidFill>
                  <a:schemeClr val="lt1"/>
                </a:solidFill>
                <a:latin typeface="Bebas Neue"/>
                <a:ea typeface="Bebas Neue"/>
                <a:cs typeface="Bebas Neue"/>
                <a:sym typeface="Bebas Neue"/>
              </a:defRPr>
            </a:lvl6pPr>
            <a:lvl7pPr lvl="6" algn="ctr" rtl="0">
              <a:lnSpc>
                <a:spcPct val="100000"/>
              </a:lnSpc>
              <a:spcBef>
                <a:spcPts val="0"/>
              </a:spcBef>
              <a:spcAft>
                <a:spcPts val="0"/>
              </a:spcAft>
              <a:buNone/>
              <a:defRPr sz="2200" b="1">
                <a:solidFill>
                  <a:schemeClr val="lt1"/>
                </a:solidFill>
                <a:latin typeface="Bebas Neue"/>
                <a:ea typeface="Bebas Neue"/>
                <a:cs typeface="Bebas Neue"/>
                <a:sym typeface="Bebas Neue"/>
              </a:defRPr>
            </a:lvl7pPr>
            <a:lvl8pPr lvl="7" algn="ctr" rtl="0">
              <a:lnSpc>
                <a:spcPct val="100000"/>
              </a:lnSpc>
              <a:spcBef>
                <a:spcPts val="0"/>
              </a:spcBef>
              <a:spcAft>
                <a:spcPts val="0"/>
              </a:spcAft>
              <a:buNone/>
              <a:defRPr sz="2200" b="1">
                <a:solidFill>
                  <a:schemeClr val="lt1"/>
                </a:solidFill>
                <a:latin typeface="Bebas Neue"/>
                <a:ea typeface="Bebas Neue"/>
                <a:cs typeface="Bebas Neue"/>
                <a:sym typeface="Bebas Neue"/>
              </a:defRPr>
            </a:lvl8pPr>
            <a:lvl9pPr lvl="8" algn="ctr" rtl="0">
              <a:lnSpc>
                <a:spcPct val="100000"/>
              </a:lnSpc>
              <a:spcBef>
                <a:spcPts val="0"/>
              </a:spcBef>
              <a:spcAft>
                <a:spcPts val="0"/>
              </a:spcAft>
              <a:buNone/>
              <a:defRPr sz="2200" b="1">
                <a:solidFill>
                  <a:schemeClr val="lt1"/>
                </a:solidFill>
                <a:latin typeface="Bebas Neue"/>
                <a:ea typeface="Bebas Neue"/>
                <a:cs typeface="Bebas Neue"/>
                <a:sym typeface="Bebas Neue"/>
              </a:defRPr>
            </a:lvl9pPr>
          </a:lstStyle>
          <a:p>
            <a:endParaRPr/>
          </a:p>
        </p:txBody>
      </p:sp>
      <p:sp>
        <p:nvSpPr>
          <p:cNvPr id="186" name="Google Shape;186;p28"/>
          <p:cNvSpPr txBox="1">
            <a:spLocks noGrp="1"/>
          </p:cNvSpPr>
          <p:nvPr>
            <p:ph type="subTitle" idx="2"/>
          </p:nvPr>
        </p:nvSpPr>
        <p:spPr>
          <a:xfrm>
            <a:off x="935264" y="2705684"/>
            <a:ext cx="1874400" cy="47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500">
                <a:solidFill>
                  <a:schemeClr val="lt1"/>
                </a:solidFill>
              </a:defRPr>
            </a:lvl1pPr>
            <a:lvl2pPr lvl="1" algn="ctr" rtl="0">
              <a:lnSpc>
                <a:spcPct val="100000"/>
              </a:lnSpc>
              <a:spcBef>
                <a:spcPts val="0"/>
              </a:spcBef>
              <a:spcAft>
                <a:spcPts val="0"/>
              </a:spcAft>
              <a:buNone/>
              <a:defRPr sz="1500">
                <a:solidFill>
                  <a:schemeClr val="lt1"/>
                </a:solidFill>
              </a:defRPr>
            </a:lvl2pPr>
            <a:lvl3pPr lvl="2" algn="ctr" rtl="0">
              <a:lnSpc>
                <a:spcPct val="100000"/>
              </a:lnSpc>
              <a:spcBef>
                <a:spcPts val="0"/>
              </a:spcBef>
              <a:spcAft>
                <a:spcPts val="0"/>
              </a:spcAft>
              <a:buNone/>
              <a:defRPr sz="1500">
                <a:solidFill>
                  <a:schemeClr val="lt1"/>
                </a:solidFill>
              </a:defRPr>
            </a:lvl3pPr>
            <a:lvl4pPr lvl="3" algn="ctr" rtl="0">
              <a:lnSpc>
                <a:spcPct val="100000"/>
              </a:lnSpc>
              <a:spcBef>
                <a:spcPts val="0"/>
              </a:spcBef>
              <a:spcAft>
                <a:spcPts val="0"/>
              </a:spcAft>
              <a:buNone/>
              <a:defRPr sz="1500">
                <a:solidFill>
                  <a:schemeClr val="lt1"/>
                </a:solidFill>
              </a:defRPr>
            </a:lvl4pPr>
            <a:lvl5pPr lvl="4" algn="ctr" rtl="0">
              <a:lnSpc>
                <a:spcPct val="100000"/>
              </a:lnSpc>
              <a:spcBef>
                <a:spcPts val="0"/>
              </a:spcBef>
              <a:spcAft>
                <a:spcPts val="0"/>
              </a:spcAft>
              <a:buNone/>
              <a:defRPr sz="1500">
                <a:solidFill>
                  <a:schemeClr val="lt1"/>
                </a:solidFill>
              </a:defRPr>
            </a:lvl5pPr>
            <a:lvl6pPr lvl="5" algn="ctr" rtl="0">
              <a:lnSpc>
                <a:spcPct val="100000"/>
              </a:lnSpc>
              <a:spcBef>
                <a:spcPts val="0"/>
              </a:spcBef>
              <a:spcAft>
                <a:spcPts val="0"/>
              </a:spcAft>
              <a:buNone/>
              <a:defRPr sz="1500">
                <a:solidFill>
                  <a:schemeClr val="lt1"/>
                </a:solidFill>
              </a:defRPr>
            </a:lvl6pPr>
            <a:lvl7pPr lvl="6" algn="ctr" rtl="0">
              <a:lnSpc>
                <a:spcPct val="100000"/>
              </a:lnSpc>
              <a:spcBef>
                <a:spcPts val="0"/>
              </a:spcBef>
              <a:spcAft>
                <a:spcPts val="0"/>
              </a:spcAft>
              <a:buNone/>
              <a:defRPr sz="1500">
                <a:solidFill>
                  <a:schemeClr val="lt1"/>
                </a:solidFill>
              </a:defRPr>
            </a:lvl7pPr>
            <a:lvl8pPr lvl="7" algn="ctr" rtl="0">
              <a:lnSpc>
                <a:spcPct val="100000"/>
              </a:lnSpc>
              <a:spcBef>
                <a:spcPts val="0"/>
              </a:spcBef>
              <a:spcAft>
                <a:spcPts val="0"/>
              </a:spcAft>
              <a:buNone/>
              <a:defRPr sz="1500">
                <a:solidFill>
                  <a:schemeClr val="lt1"/>
                </a:solidFill>
              </a:defRPr>
            </a:lvl8pPr>
            <a:lvl9pPr lvl="8" algn="ctr" rtl="0">
              <a:lnSpc>
                <a:spcPct val="100000"/>
              </a:lnSpc>
              <a:spcBef>
                <a:spcPts val="0"/>
              </a:spcBef>
              <a:spcAft>
                <a:spcPts val="0"/>
              </a:spcAft>
              <a:buNone/>
              <a:defRPr sz="1500">
                <a:solidFill>
                  <a:schemeClr val="lt1"/>
                </a:solidFill>
              </a:defRPr>
            </a:lvl9pPr>
          </a:lstStyle>
          <a:p>
            <a:endParaRPr/>
          </a:p>
        </p:txBody>
      </p:sp>
      <p:sp>
        <p:nvSpPr>
          <p:cNvPr id="187" name="Google Shape;187;p28"/>
          <p:cNvSpPr txBox="1">
            <a:spLocks noGrp="1"/>
          </p:cNvSpPr>
          <p:nvPr>
            <p:ph type="subTitle" idx="3"/>
          </p:nvPr>
        </p:nvSpPr>
        <p:spPr>
          <a:xfrm>
            <a:off x="3892018" y="2327453"/>
            <a:ext cx="877800" cy="278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algn="ctr"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algn="ctr"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algn="ctr"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algn="ctr"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algn="ctr"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algn="ctr"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algn="ctr"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algn="ctr"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188" name="Google Shape;188;p28"/>
          <p:cNvSpPr txBox="1">
            <a:spLocks noGrp="1"/>
          </p:cNvSpPr>
          <p:nvPr>
            <p:ph type="subTitle" idx="4"/>
          </p:nvPr>
        </p:nvSpPr>
        <p:spPr>
          <a:xfrm>
            <a:off x="3393718" y="2705684"/>
            <a:ext cx="1874400" cy="47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500">
                <a:solidFill>
                  <a:schemeClr val="lt1"/>
                </a:solidFill>
              </a:defRPr>
            </a:lvl1pPr>
            <a:lvl2pPr lvl="1" algn="ctr" rtl="0">
              <a:lnSpc>
                <a:spcPct val="100000"/>
              </a:lnSpc>
              <a:spcBef>
                <a:spcPts val="0"/>
              </a:spcBef>
              <a:spcAft>
                <a:spcPts val="0"/>
              </a:spcAft>
              <a:buNone/>
              <a:defRPr sz="1500">
                <a:solidFill>
                  <a:schemeClr val="lt1"/>
                </a:solidFill>
              </a:defRPr>
            </a:lvl2pPr>
            <a:lvl3pPr lvl="2" algn="ctr" rtl="0">
              <a:lnSpc>
                <a:spcPct val="100000"/>
              </a:lnSpc>
              <a:spcBef>
                <a:spcPts val="0"/>
              </a:spcBef>
              <a:spcAft>
                <a:spcPts val="0"/>
              </a:spcAft>
              <a:buNone/>
              <a:defRPr sz="1500">
                <a:solidFill>
                  <a:schemeClr val="lt1"/>
                </a:solidFill>
              </a:defRPr>
            </a:lvl3pPr>
            <a:lvl4pPr lvl="3" algn="ctr" rtl="0">
              <a:lnSpc>
                <a:spcPct val="100000"/>
              </a:lnSpc>
              <a:spcBef>
                <a:spcPts val="0"/>
              </a:spcBef>
              <a:spcAft>
                <a:spcPts val="0"/>
              </a:spcAft>
              <a:buNone/>
              <a:defRPr sz="1500">
                <a:solidFill>
                  <a:schemeClr val="lt1"/>
                </a:solidFill>
              </a:defRPr>
            </a:lvl4pPr>
            <a:lvl5pPr lvl="4" algn="ctr" rtl="0">
              <a:lnSpc>
                <a:spcPct val="100000"/>
              </a:lnSpc>
              <a:spcBef>
                <a:spcPts val="0"/>
              </a:spcBef>
              <a:spcAft>
                <a:spcPts val="0"/>
              </a:spcAft>
              <a:buNone/>
              <a:defRPr sz="1500">
                <a:solidFill>
                  <a:schemeClr val="lt1"/>
                </a:solidFill>
              </a:defRPr>
            </a:lvl5pPr>
            <a:lvl6pPr lvl="5" algn="ctr" rtl="0">
              <a:lnSpc>
                <a:spcPct val="100000"/>
              </a:lnSpc>
              <a:spcBef>
                <a:spcPts val="0"/>
              </a:spcBef>
              <a:spcAft>
                <a:spcPts val="0"/>
              </a:spcAft>
              <a:buNone/>
              <a:defRPr sz="1500">
                <a:solidFill>
                  <a:schemeClr val="lt1"/>
                </a:solidFill>
              </a:defRPr>
            </a:lvl6pPr>
            <a:lvl7pPr lvl="6" algn="ctr" rtl="0">
              <a:lnSpc>
                <a:spcPct val="100000"/>
              </a:lnSpc>
              <a:spcBef>
                <a:spcPts val="0"/>
              </a:spcBef>
              <a:spcAft>
                <a:spcPts val="0"/>
              </a:spcAft>
              <a:buNone/>
              <a:defRPr sz="1500">
                <a:solidFill>
                  <a:schemeClr val="lt1"/>
                </a:solidFill>
              </a:defRPr>
            </a:lvl7pPr>
            <a:lvl8pPr lvl="7" algn="ctr" rtl="0">
              <a:lnSpc>
                <a:spcPct val="100000"/>
              </a:lnSpc>
              <a:spcBef>
                <a:spcPts val="0"/>
              </a:spcBef>
              <a:spcAft>
                <a:spcPts val="0"/>
              </a:spcAft>
              <a:buNone/>
              <a:defRPr sz="1500">
                <a:solidFill>
                  <a:schemeClr val="lt1"/>
                </a:solidFill>
              </a:defRPr>
            </a:lvl8pPr>
            <a:lvl9pPr lvl="8" algn="ctr" rtl="0">
              <a:lnSpc>
                <a:spcPct val="100000"/>
              </a:lnSpc>
              <a:spcBef>
                <a:spcPts val="0"/>
              </a:spcBef>
              <a:spcAft>
                <a:spcPts val="0"/>
              </a:spcAft>
              <a:buNone/>
              <a:defRPr sz="1500">
                <a:solidFill>
                  <a:schemeClr val="lt1"/>
                </a:solidFill>
              </a:defRPr>
            </a:lvl9pPr>
          </a:lstStyle>
          <a:p>
            <a:endParaRPr/>
          </a:p>
        </p:txBody>
      </p:sp>
    </p:spTree>
    <p:extLst>
      <p:ext uri="{BB962C8B-B14F-4D97-AF65-F5344CB8AC3E}">
        <p14:creationId xmlns:p14="http://schemas.microsoft.com/office/powerpoint/2010/main" val="30781618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and two columns 5">
  <p:cSld name="Title and two columns 5">
    <p:bg>
      <p:bgPr>
        <a:solidFill>
          <a:schemeClr val="dk1"/>
        </a:solidFill>
        <a:effectLst/>
      </p:bgPr>
    </p:bg>
    <p:spTree>
      <p:nvGrpSpPr>
        <p:cNvPr id="1" name="Shape 189"/>
        <p:cNvGrpSpPr/>
        <p:nvPr/>
      </p:nvGrpSpPr>
      <p:grpSpPr>
        <a:xfrm>
          <a:off x="0" y="0"/>
          <a:ext cx="0" cy="0"/>
          <a:chOff x="0" y="0"/>
          <a:chExt cx="0" cy="0"/>
        </a:xfrm>
      </p:grpSpPr>
      <p:sp>
        <p:nvSpPr>
          <p:cNvPr id="190" name="Google Shape;190;p29"/>
          <p:cNvSpPr/>
          <p:nvPr/>
        </p:nvSpPr>
        <p:spPr>
          <a:xfrm>
            <a:off x="101550" y="109375"/>
            <a:ext cx="8940900" cy="49311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9"/>
          <p:cNvSpPr/>
          <p:nvPr/>
        </p:nvSpPr>
        <p:spPr>
          <a:xfrm rot="5400000">
            <a:off x="2171625" y="1555375"/>
            <a:ext cx="5160600" cy="2039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9"/>
          <p:cNvSpPr txBox="1">
            <a:spLocks noGrp="1"/>
          </p:cNvSpPr>
          <p:nvPr>
            <p:ph type="title"/>
          </p:nvPr>
        </p:nvSpPr>
        <p:spPr>
          <a:xfrm>
            <a:off x="6391941" y="1898400"/>
            <a:ext cx="2169300" cy="1346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4300"/>
              <a:buNone/>
              <a:defRPr>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3" name="Google Shape;193;p29"/>
          <p:cNvSpPr txBox="1">
            <a:spLocks noGrp="1"/>
          </p:cNvSpPr>
          <p:nvPr>
            <p:ph type="subTitle" idx="1"/>
          </p:nvPr>
        </p:nvSpPr>
        <p:spPr>
          <a:xfrm>
            <a:off x="3814725" y="537500"/>
            <a:ext cx="1874400" cy="2781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2200" b="1">
                <a:solidFill>
                  <a:schemeClr val="dk1"/>
                </a:solidFill>
                <a:latin typeface="Bebas Neue"/>
                <a:ea typeface="Bebas Neue"/>
                <a:cs typeface="Bebas Neue"/>
                <a:sym typeface="Bebas Neue"/>
              </a:defRPr>
            </a:lvl1pPr>
            <a:lvl2pPr lvl="1" algn="r" rtl="0">
              <a:lnSpc>
                <a:spcPct val="100000"/>
              </a:lnSpc>
              <a:spcBef>
                <a:spcPts val="0"/>
              </a:spcBef>
              <a:spcAft>
                <a:spcPts val="0"/>
              </a:spcAft>
              <a:buNone/>
              <a:defRPr sz="2200" b="1">
                <a:solidFill>
                  <a:schemeClr val="dk1"/>
                </a:solidFill>
                <a:latin typeface="Bebas Neue"/>
                <a:ea typeface="Bebas Neue"/>
                <a:cs typeface="Bebas Neue"/>
                <a:sym typeface="Bebas Neue"/>
              </a:defRPr>
            </a:lvl2pPr>
            <a:lvl3pPr lvl="2" algn="r" rtl="0">
              <a:lnSpc>
                <a:spcPct val="100000"/>
              </a:lnSpc>
              <a:spcBef>
                <a:spcPts val="0"/>
              </a:spcBef>
              <a:spcAft>
                <a:spcPts val="0"/>
              </a:spcAft>
              <a:buNone/>
              <a:defRPr sz="2200" b="1">
                <a:solidFill>
                  <a:schemeClr val="dk1"/>
                </a:solidFill>
                <a:latin typeface="Bebas Neue"/>
                <a:ea typeface="Bebas Neue"/>
                <a:cs typeface="Bebas Neue"/>
                <a:sym typeface="Bebas Neue"/>
              </a:defRPr>
            </a:lvl3pPr>
            <a:lvl4pPr lvl="3" algn="r" rtl="0">
              <a:lnSpc>
                <a:spcPct val="100000"/>
              </a:lnSpc>
              <a:spcBef>
                <a:spcPts val="0"/>
              </a:spcBef>
              <a:spcAft>
                <a:spcPts val="0"/>
              </a:spcAft>
              <a:buNone/>
              <a:defRPr sz="2200" b="1">
                <a:solidFill>
                  <a:schemeClr val="dk1"/>
                </a:solidFill>
                <a:latin typeface="Bebas Neue"/>
                <a:ea typeface="Bebas Neue"/>
                <a:cs typeface="Bebas Neue"/>
                <a:sym typeface="Bebas Neue"/>
              </a:defRPr>
            </a:lvl4pPr>
            <a:lvl5pPr lvl="4" algn="r" rtl="0">
              <a:lnSpc>
                <a:spcPct val="100000"/>
              </a:lnSpc>
              <a:spcBef>
                <a:spcPts val="0"/>
              </a:spcBef>
              <a:spcAft>
                <a:spcPts val="0"/>
              </a:spcAft>
              <a:buNone/>
              <a:defRPr sz="2200" b="1">
                <a:solidFill>
                  <a:schemeClr val="dk1"/>
                </a:solidFill>
                <a:latin typeface="Bebas Neue"/>
                <a:ea typeface="Bebas Neue"/>
                <a:cs typeface="Bebas Neue"/>
                <a:sym typeface="Bebas Neue"/>
              </a:defRPr>
            </a:lvl5pPr>
            <a:lvl6pPr lvl="5" algn="r" rtl="0">
              <a:lnSpc>
                <a:spcPct val="100000"/>
              </a:lnSpc>
              <a:spcBef>
                <a:spcPts val="0"/>
              </a:spcBef>
              <a:spcAft>
                <a:spcPts val="0"/>
              </a:spcAft>
              <a:buNone/>
              <a:defRPr sz="2200" b="1">
                <a:solidFill>
                  <a:schemeClr val="dk1"/>
                </a:solidFill>
                <a:latin typeface="Bebas Neue"/>
                <a:ea typeface="Bebas Neue"/>
                <a:cs typeface="Bebas Neue"/>
                <a:sym typeface="Bebas Neue"/>
              </a:defRPr>
            </a:lvl6pPr>
            <a:lvl7pPr lvl="6" algn="r" rtl="0">
              <a:lnSpc>
                <a:spcPct val="100000"/>
              </a:lnSpc>
              <a:spcBef>
                <a:spcPts val="0"/>
              </a:spcBef>
              <a:spcAft>
                <a:spcPts val="0"/>
              </a:spcAft>
              <a:buNone/>
              <a:defRPr sz="2200" b="1">
                <a:solidFill>
                  <a:schemeClr val="dk1"/>
                </a:solidFill>
                <a:latin typeface="Bebas Neue"/>
                <a:ea typeface="Bebas Neue"/>
                <a:cs typeface="Bebas Neue"/>
                <a:sym typeface="Bebas Neue"/>
              </a:defRPr>
            </a:lvl7pPr>
            <a:lvl8pPr lvl="7" algn="r" rtl="0">
              <a:lnSpc>
                <a:spcPct val="100000"/>
              </a:lnSpc>
              <a:spcBef>
                <a:spcPts val="0"/>
              </a:spcBef>
              <a:spcAft>
                <a:spcPts val="0"/>
              </a:spcAft>
              <a:buNone/>
              <a:defRPr sz="2200" b="1">
                <a:solidFill>
                  <a:schemeClr val="dk1"/>
                </a:solidFill>
                <a:latin typeface="Bebas Neue"/>
                <a:ea typeface="Bebas Neue"/>
                <a:cs typeface="Bebas Neue"/>
                <a:sym typeface="Bebas Neue"/>
              </a:defRPr>
            </a:lvl8pPr>
            <a:lvl9pPr lvl="8" algn="r" rtl="0">
              <a:lnSpc>
                <a:spcPct val="100000"/>
              </a:lnSpc>
              <a:spcBef>
                <a:spcPts val="0"/>
              </a:spcBef>
              <a:spcAft>
                <a:spcPts val="0"/>
              </a:spcAft>
              <a:buNone/>
              <a:defRPr sz="2200" b="1">
                <a:solidFill>
                  <a:schemeClr val="dk1"/>
                </a:solidFill>
                <a:latin typeface="Bebas Neue"/>
                <a:ea typeface="Bebas Neue"/>
                <a:cs typeface="Bebas Neue"/>
                <a:sym typeface="Bebas Neue"/>
              </a:defRPr>
            </a:lvl9pPr>
          </a:lstStyle>
          <a:p>
            <a:endParaRPr/>
          </a:p>
        </p:txBody>
      </p:sp>
      <p:sp>
        <p:nvSpPr>
          <p:cNvPr id="194" name="Google Shape;194;p29"/>
          <p:cNvSpPr txBox="1">
            <a:spLocks noGrp="1"/>
          </p:cNvSpPr>
          <p:nvPr>
            <p:ph type="subTitle" idx="2"/>
          </p:nvPr>
        </p:nvSpPr>
        <p:spPr>
          <a:xfrm>
            <a:off x="3814725" y="908709"/>
            <a:ext cx="1874400" cy="472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2pPr>
            <a:lvl3pPr lvl="2"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3pPr>
            <a:lvl4pPr lvl="3"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4pPr>
            <a:lvl5pPr lvl="4"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5pPr>
            <a:lvl6pPr lvl="5"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6pPr>
            <a:lvl7pPr lvl="6"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7pPr>
            <a:lvl8pPr lvl="7"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8pPr>
            <a:lvl9pPr lvl="8"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9pPr>
          </a:lstStyle>
          <a:p>
            <a:endParaRPr/>
          </a:p>
        </p:txBody>
      </p:sp>
      <p:sp>
        <p:nvSpPr>
          <p:cNvPr id="195" name="Google Shape;195;p29"/>
          <p:cNvSpPr txBox="1">
            <a:spLocks noGrp="1"/>
          </p:cNvSpPr>
          <p:nvPr>
            <p:ph type="subTitle" idx="3"/>
          </p:nvPr>
        </p:nvSpPr>
        <p:spPr>
          <a:xfrm>
            <a:off x="3814725" y="2150549"/>
            <a:ext cx="1874400" cy="2781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2200" b="1">
                <a:solidFill>
                  <a:schemeClr val="dk1"/>
                </a:solidFill>
                <a:latin typeface="Bebas Neue"/>
                <a:ea typeface="Bebas Neue"/>
                <a:cs typeface="Bebas Neue"/>
                <a:sym typeface="Bebas Neue"/>
              </a:defRPr>
            </a:lvl1pPr>
            <a:lvl2pPr lvl="1" algn="r" rtl="0">
              <a:lnSpc>
                <a:spcPct val="100000"/>
              </a:lnSpc>
              <a:spcBef>
                <a:spcPts val="0"/>
              </a:spcBef>
              <a:spcAft>
                <a:spcPts val="0"/>
              </a:spcAft>
              <a:buNone/>
              <a:defRPr sz="2200">
                <a:solidFill>
                  <a:schemeClr val="dk1"/>
                </a:solidFill>
                <a:latin typeface="Bebas Neue"/>
                <a:ea typeface="Bebas Neue"/>
                <a:cs typeface="Bebas Neue"/>
                <a:sym typeface="Bebas Neue"/>
              </a:defRPr>
            </a:lvl2pPr>
            <a:lvl3pPr lvl="2" algn="r" rtl="0">
              <a:lnSpc>
                <a:spcPct val="100000"/>
              </a:lnSpc>
              <a:spcBef>
                <a:spcPts val="0"/>
              </a:spcBef>
              <a:spcAft>
                <a:spcPts val="0"/>
              </a:spcAft>
              <a:buNone/>
              <a:defRPr sz="2200">
                <a:solidFill>
                  <a:schemeClr val="dk1"/>
                </a:solidFill>
                <a:latin typeface="Bebas Neue"/>
                <a:ea typeface="Bebas Neue"/>
                <a:cs typeface="Bebas Neue"/>
                <a:sym typeface="Bebas Neue"/>
              </a:defRPr>
            </a:lvl3pPr>
            <a:lvl4pPr lvl="3" algn="r" rtl="0">
              <a:lnSpc>
                <a:spcPct val="100000"/>
              </a:lnSpc>
              <a:spcBef>
                <a:spcPts val="0"/>
              </a:spcBef>
              <a:spcAft>
                <a:spcPts val="0"/>
              </a:spcAft>
              <a:buNone/>
              <a:defRPr sz="2200">
                <a:solidFill>
                  <a:schemeClr val="dk1"/>
                </a:solidFill>
                <a:latin typeface="Bebas Neue"/>
                <a:ea typeface="Bebas Neue"/>
                <a:cs typeface="Bebas Neue"/>
                <a:sym typeface="Bebas Neue"/>
              </a:defRPr>
            </a:lvl4pPr>
            <a:lvl5pPr lvl="4" algn="r" rtl="0">
              <a:lnSpc>
                <a:spcPct val="100000"/>
              </a:lnSpc>
              <a:spcBef>
                <a:spcPts val="0"/>
              </a:spcBef>
              <a:spcAft>
                <a:spcPts val="0"/>
              </a:spcAft>
              <a:buNone/>
              <a:defRPr sz="2200">
                <a:solidFill>
                  <a:schemeClr val="dk1"/>
                </a:solidFill>
                <a:latin typeface="Bebas Neue"/>
                <a:ea typeface="Bebas Neue"/>
                <a:cs typeface="Bebas Neue"/>
                <a:sym typeface="Bebas Neue"/>
              </a:defRPr>
            </a:lvl5pPr>
            <a:lvl6pPr lvl="5" algn="r" rtl="0">
              <a:lnSpc>
                <a:spcPct val="100000"/>
              </a:lnSpc>
              <a:spcBef>
                <a:spcPts val="0"/>
              </a:spcBef>
              <a:spcAft>
                <a:spcPts val="0"/>
              </a:spcAft>
              <a:buNone/>
              <a:defRPr sz="2200">
                <a:solidFill>
                  <a:schemeClr val="dk1"/>
                </a:solidFill>
                <a:latin typeface="Bebas Neue"/>
                <a:ea typeface="Bebas Neue"/>
                <a:cs typeface="Bebas Neue"/>
                <a:sym typeface="Bebas Neue"/>
              </a:defRPr>
            </a:lvl6pPr>
            <a:lvl7pPr lvl="6" algn="r" rtl="0">
              <a:lnSpc>
                <a:spcPct val="100000"/>
              </a:lnSpc>
              <a:spcBef>
                <a:spcPts val="0"/>
              </a:spcBef>
              <a:spcAft>
                <a:spcPts val="0"/>
              </a:spcAft>
              <a:buNone/>
              <a:defRPr sz="2200">
                <a:solidFill>
                  <a:schemeClr val="dk1"/>
                </a:solidFill>
                <a:latin typeface="Bebas Neue"/>
                <a:ea typeface="Bebas Neue"/>
                <a:cs typeface="Bebas Neue"/>
                <a:sym typeface="Bebas Neue"/>
              </a:defRPr>
            </a:lvl7pPr>
            <a:lvl8pPr lvl="7" algn="r" rtl="0">
              <a:lnSpc>
                <a:spcPct val="100000"/>
              </a:lnSpc>
              <a:spcBef>
                <a:spcPts val="0"/>
              </a:spcBef>
              <a:spcAft>
                <a:spcPts val="0"/>
              </a:spcAft>
              <a:buNone/>
              <a:defRPr sz="2200">
                <a:solidFill>
                  <a:schemeClr val="dk1"/>
                </a:solidFill>
                <a:latin typeface="Bebas Neue"/>
                <a:ea typeface="Bebas Neue"/>
                <a:cs typeface="Bebas Neue"/>
                <a:sym typeface="Bebas Neue"/>
              </a:defRPr>
            </a:lvl8pPr>
            <a:lvl9pPr lvl="8" algn="r" rtl="0">
              <a:lnSpc>
                <a:spcPct val="100000"/>
              </a:lnSpc>
              <a:spcBef>
                <a:spcPts val="0"/>
              </a:spcBef>
              <a:spcAft>
                <a:spcPts val="0"/>
              </a:spcAft>
              <a:buNone/>
              <a:defRPr sz="2200">
                <a:solidFill>
                  <a:schemeClr val="dk1"/>
                </a:solidFill>
                <a:latin typeface="Bebas Neue"/>
                <a:ea typeface="Bebas Neue"/>
                <a:cs typeface="Bebas Neue"/>
                <a:sym typeface="Bebas Neue"/>
              </a:defRPr>
            </a:lvl9pPr>
          </a:lstStyle>
          <a:p>
            <a:endParaRPr/>
          </a:p>
        </p:txBody>
      </p:sp>
      <p:sp>
        <p:nvSpPr>
          <p:cNvPr id="196" name="Google Shape;196;p29"/>
          <p:cNvSpPr txBox="1">
            <a:spLocks noGrp="1"/>
          </p:cNvSpPr>
          <p:nvPr>
            <p:ph type="subTitle" idx="4"/>
          </p:nvPr>
        </p:nvSpPr>
        <p:spPr>
          <a:xfrm>
            <a:off x="3814725" y="2531948"/>
            <a:ext cx="1874400" cy="472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2pPr>
            <a:lvl3pPr lvl="2"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3pPr>
            <a:lvl4pPr lvl="3"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4pPr>
            <a:lvl5pPr lvl="4"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5pPr>
            <a:lvl6pPr lvl="5"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6pPr>
            <a:lvl7pPr lvl="6"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7pPr>
            <a:lvl8pPr lvl="7"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8pPr>
            <a:lvl9pPr lvl="8"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9pPr>
          </a:lstStyle>
          <a:p>
            <a:endParaRPr/>
          </a:p>
        </p:txBody>
      </p:sp>
      <p:sp>
        <p:nvSpPr>
          <p:cNvPr id="197" name="Google Shape;197;p29"/>
          <p:cNvSpPr txBox="1">
            <a:spLocks noGrp="1"/>
          </p:cNvSpPr>
          <p:nvPr>
            <p:ph type="subTitle" idx="5"/>
          </p:nvPr>
        </p:nvSpPr>
        <p:spPr>
          <a:xfrm>
            <a:off x="3814725" y="3770513"/>
            <a:ext cx="1874400" cy="2781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2200" b="1">
                <a:solidFill>
                  <a:schemeClr val="dk1"/>
                </a:solidFill>
                <a:latin typeface="Bebas Neue"/>
                <a:ea typeface="Bebas Neue"/>
                <a:cs typeface="Bebas Neue"/>
                <a:sym typeface="Bebas Neue"/>
              </a:defRPr>
            </a:lvl1pPr>
            <a:lvl2pPr lvl="1" algn="r" rtl="0">
              <a:lnSpc>
                <a:spcPct val="100000"/>
              </a:lnSpc>
              <a:spcBef>
                <a:spcPts val="0"/>
              </a:spcBef>
              <a:spcAft>
                <a:spcPts val="0"/>
              </a:spcAft>
              <a:buNone/>
              <a:defRPr sz="2200">
                <a:solidFill>
                  <a:schemeClr val="dk1"/>
                </a:solidFill>
                <a:latin typeface="Bebas Neue"/>
                <a:ea typeface="Bebas Neue"/>
                <a:cs typeface="Bebas Neue"/>
                <a:sym typeface="Bebas Neue"/>
              </a:defRPr>
            </a:lvl2pPr>
            <a:lvl3pPr lvl="2" algn="r" rtl="0">
              <a:lnSpc>
                <a:spcPct val="100000"/>
              </a:lnSpc>
              <a:spcBef>
                <a:spcPts val="0"/>
              </a:spcBef>
              <a:spcAft>
                <a:spcPts val="0"/>
              </a:spcAft>
              <a:buNone/>
              <a:defRPr sz="2200">
                <a:solidFill>
                  <a:schemeClr val="dk1"/>
                </a:solidFill>
                <a:latin typeface="Bebas Neue"/>
                <a:ea typeface="Bebas Neue"/>
                <a:cs typeface="Bebas Neue"/>
                <a:sym typeface="Bebas Neue"/>
              </a:defRPr>
            </a:lvl3pPr>
            <a:lvl4pPr lvl="3" algn="r" rtl="0">
              <a:lnSpc>
                <a:spcPct val="100000"/>
              </a:lnSpc>
              <a:spcBef>
                <a:spcPts val="0"/>
              </a:spcBef>
              <a:spcAft>
                <a:spcPts val="0"/>
              </a:spcAft>
              <a:buNone/>
              <a:defRPr sz="2200">
                <a:solidFill>
                  <a:schemeClr val="dk1"/>
                </a:solidFill>
                <a:latin typeface="Bebas Neue"/>
                <a:ea typeface="Bebas Neue"/>
                <a:cs typeface="Bebas Neue"/>
                <a:sym typeface="Bebas Neue"/>
              </a:defRPr>
            </a:lvl4pPr>
            <a:lvl5pPr lvl="4" algn="r" rtl="0">
              <a:lnSpc>
                <a:spcPct val="100000"/>
              </a:lnSpc>
              <a:spcBef>
                <a:spcPts val="0"/>
              </a:spcBef>
              <a:spcAft>
                <a:spcPts val="0"/>
              </a:spcAft>
              <a:buNone/>
              <a:defRPr sz="2200">
                <a:solidFill>
                  <a:schemeClr val="dk1"/>
                </a:solidFill>
                <a:latin typeface="Bebas Neue"/>
                <a:ea typeface="Bebas Neue"/>
                <a:cs typeface="Bebas Neue"/>
                <a:sym typeface="Bebas Neue"/>
              </a:defRPr>
            </a:lvl5pPr>
            <a:lvl6pPr lvl="5" algn="r" rtl="0">
              <a:lnSpc>
                <a:spcPct val="100000"/>
              </a:lnSpc>
              <a:spcBef>
                <a:spcPts val="0"/>
              </a:spcBef>
              <a:spcAft>
                <a:spcPts val="0"/>
              </a:spcAft>
              <a:buNone/>
              <a:defRPr sz="2200">
                <a:solidFill>
                  <a:schemeClr val="dk1"/>
                </a:solidFill>
                <a:latin typeface="Bebas Neue"/>
                <a:ea typeface="Bebas Neue"/>
                <a:cs typeface="Bebas Neue"/>
                <a:sym typeface="Bebas Neue"/>
              </a:defRPr>
            </a:lvl6pPr>
            <a:lvl7pPr lvl="6" algn="r" rtl="0">
              <a:lnSpc>
                <a:spcPct val="100000"/>
              </a:lnSpc>
              <a:spcBef>
                <a:spcPts val="0"/>
              </a:spcBef>
              <a:spcAft>
                <a:spcPts val="0"/>
              </a:spcAft>
              <a:buNone/>
              <a:defRPr sz="2200">
                <a:solidFill>
                  <a:schemeClr val="dk1"/>
                </a:solidFill>
                <a:latin typeface="Bebas Neue"/>
                <a:ea typeface="Bebas Neue"/>
                <a:cs typeface="Bebas Neue"/>
                <a:sym typeface="Bebas Neue"/>
              </a:defRPr>
            </a:lvl7pPr>
            <a:lvl8pPr lvl="7" algn="r" rtl="0">
              <a:lnSpc>
                <a:spcPct val="100000"/>
              </a:lnSpc>
              <a:spcBef>
                <a:spcPts val="0"/>
              </a:spcBef>
              <a:spcAft>
                <a:spcPts val="0"/>
              </a:spcAft>
              <a:buNone/>
              <a:defRPr sz="2200">
                <a:solidFill>
                  <a:schemeClr val="dk1"/>
                </a:solidFill>
                <a:latin typeface="Bebas Neue"/>
                <a:ea typeface="Bebas Neue"/>
                <a:cs typeface="Bebas Neue"/>
                <a:sym typeface="Bebas Neue"/>
              </a:defRPr>
            </a:lvl8pPr>
            <a:lvl9pPr lvl="8" algn="r" rtl="0">
              <a:lnSpc>
                <a:spcPct val="100000"/>
              </a:lnSpc>
              <a:spcBef>
                <a:spcPts val="0"/>
              </a:spcBef>
              <a:spcAft>
                <a:spcPts val="0"/>
              </a:spcAft>
              <a:buNone/>
              <a:defRPr sz="2200">
                <a:solidFill>
                  <a:schemeClr val="dk1"/>
                </a:solidFill>
                <a:latin typeface="Bebas Neue"/>
                <a:ea typeface="Bebas Neue"/>
                <a:cs typeface="Bebas Neue"/>
                <a:sym typeface="Bebas Neue"/>
              </a:defRPr>
            </a:lvl9pPr>
          </a:lstStyle>
          <a:p>
            <a:endParaRPr/>
          </a:p>
        </p:txBody>
      </p:sp>
      <p:sp>
        <p:nvSpPr>
          <p:cNvPr id="198" name="Google Shape;198;p29"/>
          <p:cNvSpPr txBox="1">
            <a:spLocks noGrp="1"/>
          </p:cNvSpPr>
          <p:nvPr>
            <p:ph type="subTitle" idx="6"/>
          </p:nvPr>
        </p:nvSpPr>
        <p:spPr>
          <a:xfrm>
            <a:off x="3814725" y="4151913"/>
            <a:ext cx="1874400" cy="472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2pPr>
            <a:lvl3pPr lvl="2"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3pPr>
            <a:lvl4pPr lvl="3"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4pPr>
            <a:lvl5pPr lvl="4"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5pPr>
            <a:lvl6pPr lvl="5"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6pPr>
            <a:lvl7pPr lvl="6"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7pPr>
            <a:lvl8pPr lvl="7"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8pPr>
            <a:lvl9pPr lvl="8"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9pPr>
          </a:lstStyle>
          <a:p>
            <a:endParaRPr/>
          </a:p>
        </p:txBody>
      </p:sp>
    </p:spTree>
    <p:extLst>
      <p:ext uri="{BB962C8B-B14F-4D97-AF65-F5344CB8AC3E}">
        <p14:creationId xmlns:p14="http://schemas.microsoft.com/office/powerpoint/2010/main" val="220451421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only 6">
  <p:cSld name="Title only 6">
    <p:bg>
      <p:bgPr>
        <a:solidFill>
          <a:schemeClr val="dk1"/>
        </a:solidFill>
        <a:effectLst/>
      </p:bgPr>
    </p:bg>
    <p:spTree>
      <p:nvGrpSpPr>
        <p:cNvPr id="1" name="Shape 199"/>
        <p:cNvGrpSpPr/>
        <p:nvPr/>
      </p:nvGrpSpPr>
      <p:grpSpPr>
        <a:xfrm>
          <a:off x="0" y="0"/>
          <a:ext cx="0" cy="0"/>
          <a:chOff x="0" y="0"/>
          <a:chExt cx="0" cy="0"/>
        </a:xfrm>
      </p:grpSpPr>
      <p:sp>
        <p:nvSpPr>
          <p:cNvPr id="200" name="Google Shape;200;p30"/>
          <p:cNvSpPr/>
          <p:nvPr/>
        </p:nvSpPr>
        <p:spPr>
          <a:xfrm>
            <a:off x="101550" y="106200"/>
            <a:ext cx="8940900" cy="49311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30"/>
          <p:cNvSpPr txBox="1">
            <a:spLocks noGrp="1"/>
          </p:cNvSpPr>
          <p:nvPr>
            <p:ph type="title"/>
          </p:nvPr>
        </p:nvSpPr>
        <p:spPr>
          <a:xfrm>
            <a:off x="625300" y="323675"/>
            <a:ext cx="7805400" cy="641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4300"/>
              <a:buNone/>
              <a:defRPr>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92292577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only 7">
  <p:cSld name="Title only 7">
    <p:bg>
      <p:bgPr>
        <a:solidFill>
          <a:schemeClr val="lt1"/>
        </a:solidFill>
        <a:effectLst/>
      </p:bgPr>
    </p:bg>
    <p:spTree>
      <p:nvGrpSpPr>
        <p:cNvPr id="1" name="Shape 202"/>
        <p:cNvGrpSpPr/>
        <p:nvPr/>
      </p:nvGrpSpPr>
      <p:grpSpPr>
        <a:xfrm>
          <a:off x="0" y="0"/>
          <a:ext cx="0" cy="0"/>
          <a:chOff x="0" y="0"/>
          <a:chExt cx="0" cy="0"/>
        </a:xfrm>
      </p:grpSpPr>
      <p:sp>
        <p:nvSpPr>
          <p:cNvPr id="203" name="Google Shape;203;p31"/>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31"/>
          <p:cNvSpPr txBox="1">
            <a:spLocks noGrp="1"/>
          </p:cNvSpPr>
          <p:nvPr>
            <p:ph type="title"/>
          </p:nvPr>
        </p:nvSpPr>
        <p:spPr>
          <a:xfrm>
            <a:off x="625300" y="323675"/>
            <a:ext cx="7805400" cy="64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32309179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only 8">
  <p:cSld name="Title only 8">
    <p:bg>
      <p:bgPr>
        <a:solidFill>
          <a:schemeClr val="dk1"/>
        </a:solidFill>
        <a:effectLst/>
      </p:bgPr>
    </p:bg>
    <p:spTree>
      <p:nvGrpSpPr>
        <p:cNvPr id="1" name="Shape 205"/>
        <p:cNvGrpSpPr/>
        <p:nvPr/>
      </p:nvGrpSpPr>
      <p:grpSpPr>
        <a:xfrm>
          <a:off x="0" y="0"/>
          <a:ext cx="0" cy="0"/>
          <a:chOff x="0" y="0"/>
          <a:chExt cx="0" cy="0"/>
        </a:xfrm>
      </p:grpSpPr>
      <p:sp>
        <p:nvSpPr>
          <p:cNvPr id="206" name="Google Shape;206;p32"/>
          <p:cNvSpPr/>
          <p:nvPr/>
        </p:nvSpPr>
        <p:spPr>
          <a:xfrm>
            <a:off x="101550" y="106200"/>
            <a:ext cx="8940900" cy="49311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2"/>
          <p:cNvSpPr txBox="1">
            <a:spLocks noGrp="1"/>
          </p:cNvSpPr>
          <p:nvPr>
            <p:ph type="title"/>
          </p:nvPr>
        </p:nvSpPr>
        <p:spPr>
          <a:xfrm>
            <a:off x="4876902" y="1200650"/>
            <a:ext cx="31767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4300"/>
              <a:buNone/>
              <a:defRPr>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53149078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only 9">
  <p:cSld name="Title only 9">
    <p:bg>
      <p:bgPr>
        <a:solidFill>
          <a:schemeClr val="lt1"/>
        </a:solidFill>
        <a:effectLst/>
      </p:bgPr>
    </p:bg>
    <p:spTree>
      <p:nvGrpSpPr>
        <p:cNvPr id="1" name="Shape 208"/>
        <p:cNvGrpSpPr/>
        <p:nvPr/>
      </p:nvGrpSpPr>
      <p:grpSpPr>
        <a:xfrm>
          <a:off x="0" y="0"/>
          <a:ext cx="0" cy="0"/>
          <a:chOff x="0" y="0"/>
          <a:chExt cx="0" cy="0"/>
        </a:xfrm>
      </p:grpSpPr>
      <p:sp>
        <p:nvSpPr>
          <p:cNvPr id="209" name="Google Shape;209;p33"/>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33"/>
          <p:cNvSpPr txBox="1">
            <a:spLocks noGrp="1"/>
          </p:cNvSpPr>
          <p:nvPr>
            <p:ph type="title"/>
          </p:nvPr>
        </p:nvSpPr>
        <p:spPr>
          <a:xfrm>
            <a:off x="713227" y="310900"/>
            <a:ext cx="31767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54117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3">
  <p:cSld name="BLANK_1_1_1_1_1_1_1_1_1_1">
    <p:spTree>
      <p:nvGrpSpPr>
        <p:cNvPr id="1" name="Shape 450"/>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only 10">
  <p:cSld name="Title only 10">
    <p:bg>
      <p:bgPr>
        <a:solidFill>
          <a:schemeClr val="dk1"/>
        </a:solidFill>
        <a:effectLst/>
      </p:bgPr>
    </p:bg>
    <p:spTree>
      <p:nvGrpSpPr>
        <p:cNvPr id="1" name="Shape 211"/>
        <p:cNvGrpSpPr/>
        <p:nvPr/>
      </p:nvGrpSpPr>
      <p:grpSpPr>
        <a:xfrm>
          <a:off x="0" y="0"/>
          <a:ext cx="0" cy="0"/>
          <a:chOff x="0" y="0"/>
          <a:chExt cx="0" cy="0"/>
        </a:xfrm>
      </p:grpSpPr>
      <p:sp>
        <p:nvSpPr>
          <p:cNvPr id="212" name="Google Shape;212;p34"/>
          <p:cNvSpPr/>
          <p:nvPr/>
        </p:nvSpPr>
        <p:spPr>
          <a:xfrm>
            <a:off x="101550" y="106200"/>
            <a:ext cx="8940900" cy="49311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4"/>
          <p:cNvSpPr txBox="1">
            <a:spLocks noGrp="1"/>
          </p:cNvSpPr>
          <p:nvPr>
            <p:ph type="title"/>
          </p:nvPr>
        </p:nvSpPr>
        <p:spPr>
          <a:xfrm>
            <a:off x="713227" y="539500"/>
            <a:ext cx="31767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4300"/>
              <a:buNone/>
              <a:defRPr>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417664352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only 11">
  <p:cSld name="Title only 11">
    <p:spTree>
      <p:nvGrpSpPr>
        <p:cNvPr id="1" name="Shape 214"/>
        <p:cNvGrpSpPr/>
        <p:nvPr/>
      </p:nvGrpSpPr>
      <p:grpSpPr>
        <a:xfrm>
          <a:off x="0" y="0"/>
          <a:ext cx="0" cy="0"/>
          <a:chOff x="0" y="0"/>
          <a:chExt cx="0" cy="0"/>
        </a:xfrm>
      </p:grpSpPr>
      <p:sp>
        <p:nvSpPr>
          <p:cNvPr id="215" name="Google Shape;215;p35"/>
          <p:cNvSpPr txBox="1">
            <a:spLocks noGrp="1"/>
          </p:cNvSpPr>
          <p:nvPr>
            <p:ph type="title"/>
          </p:nvPr>
        </p:nvSpPr>
        <p:spPr>
          <a:xfrm>
            <a:off x="489900" y="2183550"/>
            <a:ext cx="2270700" cy="776400"/>
          </a:xfrm>
          <a:prstGeom prst="rect">
            <a:avLst/>
          </a:prstGeom>
        </p:spPr>
        <p:txBody>
          <a:bodyPr spcFirstLastPara="1" wrap="square" lIns="91425" tIns="91425" rIns="91425" bIns="91425" anchor="ctr" anchorCtr="0">
            <a:noAutofit/>
          </a:bodyPr>
          <a:lstStyle>
            <a:lvl1pPr lvl="0"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16" name="Google Shape;216;p35"/>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5078788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only 12">
  <p:cSld name="Title only 12">
    <p:bg>
      <p:bgPr>
        <a:solidFill>
          <a:schemeClr val="dk1"/>
        </a:solidFill>
        <a:effectLst/>
      </p:bgPr>
    </p:bg>
    <p:spTree>
      <p:nvGrpSpPr>
        <p:cNvPr id="1" name="Shape 217"/>
        <p:cNvGrpSpPr/>
        <p:nvPr/>
      </p:nvGrpSpPr>
      <p:grpSpPr>
        <a:xfrm>
          <a:off x="0" y="0"/>
          <a:ext cx="0" cy="0"/>
          <a:chOff x="0" y="0"/>
          <a:chExt cx="0" cy="0"/>
        </a:xfrm>
      </p:grpSpPr>
      <p:sp>
        <p:nvSpPr>
          <p:cNvPr id="218" name="Google Shape;218;p36"/>
          <p:cNvSpPr/>
          <p:nvPr/>
        </p:nvSpPr>
        <p:spPr>
          <a:xfrm>
            <a:off x="101550" y="106200"/>
            <a:ext cx="8940900" cy="49311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6"/>
          <p:cNvSpPr/>
          <p:nvPr/>
        </p:nvSpPr>
        <p:spPr>
          <a:xfrm>
            <a:off x="0" y="1234075"/>
            <a:ext cx="2906400" cy="2679600"/>
          </a:xfrm>
          <a:prstGeom prst="rect">
            <a:avLst/>
          </a:prstGeom>
          <a:solidFill>
            <a:schemeClr val="lt1"/>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solidFill>
                <a:schemeClr val="lt1"/>
              </a:solidFill>
            </a:endParaRPr>
          </a:p>
        </p:txBody>
      </p:sp>
      <p:cxnSp>
        <p:nvCxnSpPr>
          <p:cNvPr id="220" name="Google Shape;220;p36"/>
          <p:cNvCxnSpPr/>
          <p:nvPr/>
        </p:nvCxnSpPr>
        <p:spPr>
          <a:xfrm>
            <a:off x="103800" y="1235275"/>
            <a:ext cx="0" cy="2688600"/>
          </a:xfrm>
          <a:prstGeom prst="straightConnector1">
            <a:avLst/>
          </a:prstGeom>
          <a:noFill/>
          <a:ln w="19050" cap="flat" cmpd="sng">
            <a:solidFill>
              <a:schemeClr val="dk1"/>
            </a:solidFill>
            <a:prstDash val="solid"/>
            <a:round/>
            <a:headEnd type="none" w="med" len="med"/>
            <a:tailEnd type="none" w="med" len="med"/>
          </a:ln>
        </p:spPr>
      </p:cxnSp>
      <p:sp>
        <p:nvSpPr>
          <p:cNvPr id="221" name="Google Shape;221;p36"/>
          <p:cNvSpPr txBox="1">
            <a:spLocks noGrp="1"/>
          </p:cNvSpPr>
          <p:nvPr>
            <p:ph type="title"/>
          </p:nvPr>
        </p:nvSpPr>
        <p:spPr>
          <a:xfrm>
            <a:off x="713225" y="2183550"/>
            <a:ext cx="2270700" cy="776400"/>
          </a:xfrm>
          <a:prstGeom prst="rect">
            <a:avLst/>
          </a:prstGeom>
        </p:spPr>
        <p:txBody>
          <a:bodyPr spcFirstLastPara="1" wrap="square" lIns="91425" tIns="91425" rIns="91425" bIns="91425" anchor="ctr" anchorCtr="0">
            <a:noAutofit/>
          </a:bodyPr>
          <a:lstStyle>
            <a:lvl1pPr lvl="0"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37059771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only 13">
  <p:cSld name="Title only 13">
    <p:spTree>
      <p:nvGrpSpPr>
        <p:cNvPr id="1" name="Shape 222"/>
        <p:cNvGrpSpPr/>
        <p:nvPr/>
      </p:nvGrpSpPr>
      <p:grpSpPr>
        <a:xfrm>
          <a:off x="0" y="0"/>
          <a:ext cx="0" cy="0"/>
          <a:chOff x="0" y="0"/>
          <a:chExt cx="0" cy="0"/>
        </a:xfrm>
      </p:grpSpPr>
      <p:sp>
        <p:nvSpPr>
          <p:cNvPr id="223" name="Google Shape;223;p37"/>
          <p:cNvSpPr txBox="1">
            <a:spLocks noGrp="1"/>
          </p:cNvSpPr>
          <p:nvPr>
            <p:ph type="title"/>
          </p:nvPr>
        </p:nvSpPr>
        <p:spPr>
          <a:xfrm>
            <a:off x="609547" y="378511"/>
            <a:ext cx="3946800" cy="1381200"/>
          </a:xfrm>
          <a:prstGeom prst="rect">
            <a:avLst/>
          </a:prstGeom>
        </p:spPr>
        <p:txBody>
          <a:bodyPr spcFirstLastPara="1" wrap="square" lIns="91425" tIns="91425" rIns="91425" bIns="91425" anchor="ctr" anchorCtr="0">
            <a:noAutofit/>
          </a:bodyPr>
          <a:lstStyle>
            <a:lvl1pPr lvl="0"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4" name="Google Shape;224;p37"/>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4795790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only 14">
  <p:cSld name="Title only 14">
    <p:bg>
      <p:bgPr>
        <a:solidFill>
          <a:schemeClr val="dk1"/>
        </a:solidFill>
        <a:effectLst/>
      </p:bgPr>
    </p:bg>
    <p:spTree>
      <p:nvGrpSpPr>
        <p:cNvPr id="1" name="Shape 225"/>
        <p:cNvGrpSpPr/>
        <p:nvPr/>
      </p:nvGrpSpPr>
      <p:grpSpPr>
        <a:xfrm>
          <a:off x="0" y="0"/>
          <a:ext cx="0" cy="0"/>
          <a:chOff x="0" y="0"/>
          <a:chExt cx="0" cy="0"/>
        </a:xfrm>
      </p:grpSpPr>
      <p:sp>
        <p:nvSpPr>
          <p:cNvPr id="226" name="Google Shape;226;p38"/>
          <p:cNvSpPr txBox="1">
            <a:spLocks noGrp="1"/>
          </p:cNvSpPr>
          <p:nvPr>
            <p:ph type="title"/>
          </p:nvPr>
        </p:nvSpPr>
        <p:spPr>
          <a:xfrm>
            <a:off x="713225" y="353950"/>
            <a:ext cx="7726800" cy="755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300"/>
              <a:buNone/>
              <a:defRPr>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7" name="Google Shape;227;p38"/>
          <p:cNvSpPr/>
          <p:nvPr/>
        </p:nvSpPr>
        <p:spPr>
          <a:xfrm>
            <a:off x="101550" y="106200"/>
            <a:ext cx="8940900" cy="49311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936489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only 15">
  <p:cSld name="Title only 15">
    <p:bg>
      <p:bgPr>
        <a:solidFill>
          <a:schemeClr val="dk1"/>
        </a:solidFill>
        <a:effectLst/>
      </p:bgPr>
    </p:bg>
    <p:spTree>
      <p:nvGrpSpPr>
        <p:cNvPr id="1" name="Shape 228"/>
        <p:cNvGrpSpPr/>
        <p:nvPr/>
      </p:nvGrpSpPr>
      <p:grpSpPr>
        <a:xfrm>
          <a:off x="0" y="0"/>
          <a:ext cx="0" cy="0"/>
          <a:chOff x="0" y="0"/>
          <a:chExt cx="0" cy="0"/>
        </a:xfrm>
      </p:grpSpPr>
      <p:sp>
        <p:nvSpPr>
          <p:cNvPr id="229" name="Google Shape;229;p39"/>
          <p:cNvSpPr/>
          <p:nvPr/>
        </p:nvSpPr>
        <p:spPr>
          <a:xfrm>
            <a:off x="101550" y="106200"/>
            <a:ext cx="8940900" cy="49311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39"/>
          <p:cNvSpPr txBox="1">
            <a:spLocks noGrp="1"/>
          </p:cNvSpPr>
          <p:nvPr>
            <p:ph type="title"/>
          </p:nvPr>
        </p:nvSpPr>
        <p:spPr>
          <a:xfrm>
            <a:off x="491400" y="1929600"/>
            <a:ext cx="2267700" cy="1284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3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Tree>
    <p:extLst>
      <p:ext uri="{BB962C8B-B14F-4D97-AF65-F5344CB8AC3E}">
        <p14:creationId xmlns:p14="http://schemas.microsoft.com/office/powerpoint/2010/main" val="23929497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only 16">
  <p:cSld name="Title only 16">
    <p:bg>
      <p:bgPr>
        <a:solidFill>
          <a:schemeClr val="dk1"/>
        </a:solidFill>
        <a:effectLst/>
      </p:bgPr>
    </p:bg>
    <p:spTree>
      <p:nvGrpSpPr>
        <p:cNvPr id="1" name="Shape 231"/>
        <p:cNvGrpSpPr/>
        <p:nvPr/>
      </p:nvGrpSpPr>
      <p:grpSpPr>
        <a:xfrm>
          <a:off x="0" y="0"/>
          <a:ext cx="0" cy="0"/>
          <a:chOff x="0" y="0"/>
          <a:chExt cx="0" cy="0"/>
        </a:xfrm>
      </p:grpSpPr>
      <p:sp>
        <p:nvSpPr>
          <p:cNvPr id="232" name="Google Shape;232;p40"/>
          <p:cNvSpPr/>
          <p:nvPr/>
        </p:nvSpPr>
        <p:spPr>
          <a:xfrm>
            <a:off x="101550" y="106200"/>
            <a:ext cx="8940900" cy="49311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40"/>
          <p:cNvSpPr txBox="1">
            <a:spLocks noGrp="1"/>
          </p:cNvSpPr>
          <p:nvPr>
            <p:ph type="title"/>
          </p:nvPr>
        </p:nvSpPr>
        <p:spPr>
          <a:xfrm>
            <a:off x="6172200" y="420540"/>
            <a:ext cx="2267700" cy="12843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43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Tree>
    <p:extLst>
      <p:ext uri="{BB962C8B-B14F-4D97-AF65-F5344CB8AC3E}">
        <p14:creationId xmlns:p14="http://schemas.microsoft.com/office/powerpoint/2010/main" val="180497322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itle only 17">
  <p:cSld name="Title only 17">
    <p:spTree>
      <p:nvGrpSpPr>
        <p:cNvPr id="1" name="Shape 234"/>
        <p:cNvGrpSpPr/>
        <p:nvPr/>
      </p:nvGrpSpPr>
      <p:grpSpPr>
        <a:xfrm>
          <a:off x="0" y="0"/>
          <a:ext cx="0" cy="0"/>
          <a:chOff x="0" y="0"/>
          <a:chExt cx="0" cy="0"/>
        </a:xfrm>
      </p:grpSpPr>
      <p:sp>
        <p:nvSpPr>
          <p:cNvPr id="235" name="Google Shape;235;p41"/>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41"/>
          <p:cNvSpPr/>
          <p:nvPr/>
        </p:nvSpPr>
        <p:spPr>
          <a:xfrm>
            <a:off x="2897" y="-49925"/>
            <a:ext cx="9144000" cy="5208300"/>
          </a:xfrm>
          <a:prstGeom prst="rect">
            <a:avLst/>
          </a:prstGeom>
          <a:solidFill>
            <a:schemeClr val="dk1">
              <a:alpha val="648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41"/>
          <p:cNvSpPr/>
          <p:nvPr/>
        </p:nvSpPr>
        <p:spPr>
          <a:xfrm>
            <a:off x="2724150" y="0"/>
            <a:ext cx="36957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cxnSp>
        <p:nvCxnSpPr>
          <p:cNvPr id="238" name="Google Shape;238;p41"/>
          <p:cNvCxnSpPr/>
          <p:nvPr/>
        </p:nvCxnSpPr>
        <p:spPr>
          <a:xfrm>
            <a:off x="2703648" y="106200"/>
            <a:ext cx="3811800" cy="0"/>
          </a:xfrm>
          <a:prstGeom prst="straightConnector1">
            <a:avLst/>
          </a:prstGeom>
          <a:noFill/>
          <a:ln w="19050" cap="flat" cmpd="sng">
            <a:solidFill>
              <a:schemeClr val="dk1"/>
            </a:solidFill>
            <a:prstDash val="solid"/>
            <a:round/>
            <a:headEnd type="none" w="med" len="med"/>
            <a:tailEnd type="none" w="med" len="med"/>
          </a:ln>
        </p:spPr>
      </p:cxnSp>
      <p:cxnSp>
        <p:nvCxnSpPr>
          <p:cNvPr id="239" name="Google Shape;239;p41"/>
          <p:cNvCxnSpPr/>
          <p:nvPr/>
        </p:nvCxnSpPr>
        <p:spPr>
          <a:xfrm>
            <a:off x="2703648" y="5037300"/>
            <a:ext cx="3811800" cy="0"/>
          </a:xfrm>
          <a:prstGeom prst="straightConnector1">
            <a:avLst/>
          </a:prstGeom>
          <a:noFill/>
          <a:ln w="19050" cap="flat" cmpd="sng">
            <a:solidFill>
              <a:schemeClr val="dk1"/>
            </a:solidFill>
            <a:prstDash val="solid"/>
            <a:round/>
            <a:headEnd type="none" w="med" len="med"/>
            <a:tailEnd type="none" w="med" len="med"/>
          </a:ln>
        </p:spPr>
      </p:cxnSp>
      <p:sp>
        <p:nvSpPr>
          <p:cNvPr id="240" name="Google Shape;240;p41"/>
          <p:cNvSpPr txBox="1">
            <a:spLocks noGrp="1"/>
          </p:cNvSpPr>
          <p:nvPr>
            <p:ph type="title"/>
          </p:nvPr>
        </p:nvSpPr>
        <p:spPr>
          <a:xfrm>
            <a:off x="2724150" y="354084"/>
            <a:ext cx="3695700" cy="781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86374946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only 18">
  <p:cSld name="Title only 18">
    <p:bg>
      <p:bgPr>
        <a:solidFill>
          <a:schemeClr val="dk1"/>
        </a:solidFill>
        <a:effectLst/>
      </p:bgPr>
    </p:bg>
    <p:spTree>
      <p:nvGrpSpPr>
        <p:cNvPr id="1" name="Shape 241"/>
        <p:cNvGrpSpPr/>
        <p:nvPr/>
      </p:nvGrpSpPr>
      <p:grpSpPr>
        <a:xfrm>
          <a:off x="0" y="0"/>
          <a:ext cx="0" cy="0"/>
          <a:chOff x="0" y="0"/>
          <a:chExt cx="0" cy="0"/>
        </a:xfrm>
      </p:grpSpPr>
      <p:sp>
        <p:nvSpPr>
          <p:cNvPr id="242" name="Google Shape;242;p42"/>
          <p:cNvSpPr/>
          <p:nvPr/>
        </p:nvSpPr>
        <p:spPr>
          <a:xfrm>
            <a:off x="101550" y="106200"/>
            <a:ext cx="8940900" cy="49311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42"/>
          <p:cNvSpPr txBox="1">
            <a:spLocks noGrp="1"/>
          </p:cNvSpPr>
          <p:nvPr>
            <p:ph type="title"/>
          </p:nvPr>
        </p:nvSpPr>
        <p:spPr>
          <a:xfrm>
            <a:off x="713225" y="682725"/>
            <a:ext cx="2084100" cy="7815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43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Tree>
    <p:extLst>
      <p:ext uri="{BB962C8B-B14F-4D97-AF65-F5344CB8AC3E}">
        <p14:creationId xmlns:p14="http://schemas.microsoft.com/office/powerpoint/2010/main" val="119721805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and six columns 1">
  <p:cSld name="Title and six columns 1">
    <p:spTree>
      <p:nvGrpSpPr>
        <p:cNvPr id="1" name="Shape 244"/>
        <p:cNvGrpSpPr/>
        <p:nvPr/>
      </p:nvGrpSpPr>
      <p:grpSpPr>
        <a:xfrm>
          <a:off x="0" y="0"/>
          <a:ext cx="0" cy="0"/>
          <a:chOff x="0" y="0"/>
          <a:chExt cx="0" cy="0"/>
        </a:xfrm>
      </p:grpSpPr>
      <p:sp>
        <p:nvSpPr>
          <p:cNvPr id="245" name="Google Shape;245;p43"/>
          <p:cNvSpPr txBox="1">
            <a:spLocks noGrp="1"/>
          </p:cNvSpPr>
          <p:nvPr>
            <p:ph type="title"/>
          </p:nvPr>
        </p:nvSpPr>
        <p:spPr>
          <a:xfrm>
            <a:off x="678626" y="323575"/>
            <a:ext cx="7795500" cy="734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46" name="Google Shape;246;p43"/>
          <p:cNvSpPr txBox="1">
            <a:spLocks noGrp="1"/>
          </p:cNvSpPr>
          <p:nvPr>
            <p:ph type="subTitle" idx="1"/>
          </p:nvPr>
        </p:nvSpPr>
        <p:spPr>
          <a:xfrm>
            <a:off x="1129018" y="1419022"/>
            <a:ext cx="1874400" cy="278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b="1">
                <a:solidFill>
                  <a:schemeClr val="dk1"/>
                </a:solidFill>
                <a:latin typeface="Bebas Neue"/>
                <a:ea typeface="Bebas Neue"/>
                <a:cs typeface="Bebas Neue"/>
                <a:sym typeface="Bebas Neue"/>
              </a:defRPr>
            </a:lvl1pPr>
            <a:lvl2pPr lvl="1" algn="ctr" rtl="0">
              <a:lnSpc>
                <a:spcPct val="100000"/>
              </a:lnSpc>
              <a:spcBef>
                <a:spcPts val="0"/>
              </a:spcBef>
              <a:spcAft>
                <a:spcPts val="0"/>
              </a:spcAft>
              <a:buNone/>
              <a:defRPr>
                <a:latin typeface="Bebas Neue"/>
                <a:ea typeface="Bebas Neue"/>
                <a:cs typeface="Bebas Neue"/>
                <a:sym typeface="Bebas Neue"/>
              </a:defRPr>
            </a:lvl2pPr>
            <a:lvl3pPr lvl="2" algn="ctr" rtl="0">
              <a:lnSpc>
                <a:spcPct val="100000"/>
              </a:lnSpc>
              <a:spcBef>
                <a:spcPts val="0"/>
              </a:spcBef>
              <a:spcAft>
                <a:spcPts val="0"/>
              </a:spcAft>
              <a:buNone/>
              <a:defRPr>
                <a:latin typeface="Bebas Neue"/>
                <a:ea typeface="Bebas Neue"/>
                <a:cs typeface="Bebas Neue"/>
                <a:sym typeface="Bebas Neue"/>
              </a:defRPr>
            </a:lvl3pPr>
            <a:lvl4pPr lvl="3" algn="ctr" rtl="0">
              <a:lnSpc>
                <a:spcPct val="100000"/>
              </a:lnSpc>
              <a:spcBef>
                <a:spcPts val="0"/>
              </a:spcBef>
              <a:spcAft>
                <a:spcPts val="0"/>
              </a:spcAft>
              <a:buNone/>
              <a:defRPr>
                <a:latin typeface="Bebas Neue"/>
                <a:ea typeface="Bebas Neue"/>
                <a:cs typeface="Bebas Neue"/>
                <a:sym typeface="Bebas Neue"/>
              </a:defRPr>
            </a:lvl4pPr>
            <a:lvl5pPr lvl="4" algn="ctr" rtl="0">
              <a:lnSpc>
                <a:spcPct val="100000"/>
              </a:lnSpc>
              <a:spcBef>
                <a:spcPts val="0"/>
              </a:spcBef>
              <a:spcAft>
                <a:spcPts val="0"/>
              </a:spcAft>
              <a:buNone/>
              <a:defRPr>
                <a:latin typeface="Bebas Neue"/>
                <a:ea typeface="Bebas Neue"/>
                <a:cs typeface="Bebas Neue"/>
                <a:sym typeface="Bebas Neue"/>
              </a:defRPr>
            </a:lvl5pPr>
            <a:lvl6pPr lvl="5" algn="ctr" rtl="0">
              <a:lnSpc>
                <a:spcPct val="100000"/>
              </a:lnSpc>
              <a:spcBef>
                <a:spcPts val="0"/>
              </a:spcBef>
              <a:spcAft>
                <a:spcPts val="0"/>
              </a:spcAft>
              <a:buNone/>
              <a:defRPr>
                <a:latin typeface="Bebas Neue"/>
                <a:ea typeface="Bebas Neue"/>
                <a:cs typeface="Bebas Neue"/>
                <a:sym typeface="Bebas Neue"/>
              </a:defRPr>
            </a:lvl6pPr>
            <a:lvl7pPr lvl="6" algn="ctr" rtl="0">
              <a:lnSpc>
                <a:spcPct val="100000"/>
              </a:lnSpc>
              <a:spcBef>
                <a:spcPts val="0"/>
              </a:spcBef>
              <a:spcAft>
                <a:spcPts val="0"/>
              </a:spcAft>
              <a:buNone/>
              <a:defRPr>
                <a:latin typeface="Bebas Neue"/>
                <a:ea typeface="Bebas Neue"/>
                <a:cs typeface="Bebas Neue"/>
                <a:sym typeface="Bebas Neue"/>
              </a:defRPr>
            </a:lvl7pPr>
            <a:lvl8pPr lvl="7" algn="ctr" rtl="0">
              <a:lnSpc>
                <a:spcPct val="100000"/>
              </a:lnSpc>
              <a:spcBef>
                <a:spcPts val="0"/>
              </a:spcBef>
              <a:spcAft>
                <a:spcPts val="0"/>
              </a:spcAft>
              <a:buNone/>
              <a:defRPr>
                <a:latin typeface="Bebas Neue"/>
                <a:ea typeface="Bebas Neue"/>
                <a:cs typeface="Bebas Neue"/>
                <a:sym typeface="Bebas Neue"/>
              </a:defRPr>
            </a:lvl8pPr>
            <a:lvl9pPr lvl="8" algn="ctr" rtl="0">
              <a:lnSpc>
                <a:spcPct val="100000"/>
              </a:lnSpc>
              <a:spcBef>
                <a:spcPts val="0"/>
              </a:spcBef>
              <a:spcAft>
                <a:spcPts val="0"/>
              </a:spcAft>
              <a:buNone/>
              <a:defRPr>
                <a:latin typeface="Bebas Neue"/>
                <a:ea typeface="Bebas Neue"/>
                <a:cs typeface="Bebas Neue"/>
                <a:sym typeface="Bebas Neue"/>
              </a:defRPr>
            </a:lvl9pPr>
          </a:lstStyle>
          <a:p>
            <a:endParaRPr/>
          </a:p>
        </p:txBody>
      </p:sp>
      <p:sp>
        <p:nvSpPr>
          <p:cNvPr id="247" name="Google Shape;247;p43"/>
          <p:cNvSpPr txBox="1">
            <a:spLocks noGrp="1"/>
          </p:cNvSpPr>
          <p:nvPr>
            <p:ph type="subTitle" idx="2"/>
          </p:nvPr>
        </p:nvSpPr>
        <p:spPr>
          <a:xfrm>
            <a:off x="1005268" y="1701365"/>
            <a:ext cx="2121900" cy="47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algn="ctr" rtl="0">
              <a:lnSpc>
                <a:spcPct val="100000"/>
              </a:lnSpc>
              <a:spcBef>
                <a:spcPts val="0"/>
              </a:spcBef>
              <a:spcAft>
                <a:spcPts val="0"/>
              </a:spcAft>
              <a:buNone/>
              <a:defRPr sz="1400"/>
            </a:lvl2pPr>
            <a:lvl3pPr lvl="2" algn="ctr" rtl="0">
              <a:lnSpc>
                <a:spcPct val="100000"/>
              </a:lnSpc>
              <a:spcBef>
                <a:spcPts val="0"/>
              </a:spcBef>
              <a:spcAft>
                <a:spcPts val="0"/>
              </a:spcAft>
              <a:buNone/>
              <a:defRPr sz="1400"/>
            </a:lvl3pPr>
            <a:lvl4pPr lvl="3" algn="ctr" rtl="0">
              <a:lnSpc>
                <a:spcPct val="100000"/>
              </a:lnSpc>
              <a:spcBef>
                <a:spcPts val="0"/>
              </a:spcBef>
              <a:spcAft>
                <a:spcPts val="0"/>
              </a:spcAft>
              <a:buNone/>
              <a:defRPr sz="1400"/>
            </a:lvl4pPr>
            <a:lvl5pPr lvl="4" algn="ctr" rtl="0">
              <a:lnSpc>
                <a:spcPct val="100000"/>
              </a:lnSpc>
              <a:spcBef>
                <a:spcPts val="0"/>
              </a:spcBef>
              <a:spcAft>
                <a:spcPts val="0"/>
              </a:spcAft>
              <a:buNone/>
              <a:defRPr sz="1400"/>
            </a:lvl5pPr>
            <a:lvl6pPr lvl="5" algn="ctr" rtl="0">
              <a:lnSpc>
                <a:spcPct val="100000"/>
              </a:lnSpc>
              <a:spcBef>
                <a:spcPts val="0"/>
              </a:spcBef>
              <a:spcAft>
                <a:spcPts val="0"/>
              </a:spcAft>
              <a:buNone/>
              <a:defRPr sz="1400"/>
            </a:lvl6pPr>
            <a:lvl7pPr lvl="6" algn="ctr" rtl="0">
              <a:lnSpc>
                <a:spcPct val="100000"/>
              </a:lnSpc>
              <a:spcBef>
                <a:spcPts val="0"/>
              </a:spcBef>
              <a:spcAft>
                <a:spcPts val="0"/>
              </a:spcAft>
              <a:buNone/>
              <a:defRPr sz="1400"/>
            </a:lvl7pPr>
            <a:lvl8pPr lvl="7" algn="ctr" rtl="0">
              <a:lnSpc>
                <a:spcPct val="100000"/>
              </a:lnSpc>
              <a:spcBef>
                <a:spcPts val="0"/>
              </a:spcBef>
              <a:spcAft>
                <a:spcPts val="0"/>
              </a:spcAft>
              <a:buNone/>
              <a:defRPr sz="1400"/>
            </a:lvl8pPr>
            <a:lvl9pPr lvl="8" algn="ctr" rtl="0">
              <a:lnSpc>
                <a:spcPct val="100000"/>
              </a:lnSpc>
              <a:spcBef>
                <a:spcPts val="0"/>
              </a:spcBef>
              <a:spcAft>
                <a:spcPts val="0"/>
              </a:spcAft>
              <a:buNone/>
              <a:defRPr sz="1400"/>
            </a:lvl9pPr>
          </a:lstStyle>
          <a:p>
            <a:endParaRPr/>
          </a:p>
        </p:txBody>
      </p:sp>
      <p:sp>
        <p:nvSpPr>
          <p:cNvPr id="248" name="Google Shape;248;p43"/>
          <p:cNvSpPr txBox="1">
            <a:spLocks noGrp="1"/>
          </p:cNvSpPr>
          <p:nvPr>
            <p:ph type="subTitle" idx="3"/>
          </p:nvPr>
        </p:nvSpPr>
        <p:spPr>
          <a:xfrm>
            <a:off x="3549953" y="1414222"/>
            <a:ext cx="1874400" cy="287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b="1">
                <a:solidFill>
                  <a:schemeClr val="dk1"/>
                </a:solidFill>
                <a:latin typeface="Bebas Neue"/>
                <a:ea typeface="Bebas Neue"/>
                <a:cs typeface="Bebas Neue"/>
                <a:sym typeface="Bebas Neue"/>
              </a:defRPr>
            </a:lvl1pPr>
            <a:lvl2pPr lvl="1" algn="ctr" rtl="0">
              <a:lnSpc>
                <a:spcPct val="100000"/>
              </a:lnSpc>
              <a:spcBef>
                <a:spcPts val="0"/>
              </a:spcBef>
              <a:spcAft>
                <a:spcPts val="0"/>
              </a:spcAft>
              <a:buNone/>
              <a:defRPr>
                <a:latin typeface="Bebas Neue"/>
                <a:ea typeface="Bebas Neue"/>
                <a:cs typeface="Bebas Neue"/>
                <a:sym typeface="Bebas Neue"/>
              </a:defRPr>
            </a:lvl2pPr>
            <a:lvl3pPr lvl="2" algn="ctr" rtl="0">
              <a:lnSpc>
                <a:spcPct val="100000"/>
              </a:lnSpc>
              <a:spcBef>
                <a:spcPts val="0"/>
              </a:spcBef>
              <a:spcAft>
                <a:spcPts val="0"/>
              </a:spcAft>
              <a:buNone/>
              <a:defRPr>
                <a:latin typeface="Bebas Neue"/>
                <a:ea typeface="Bebas Neue"/>
                <a:cs typeface="Bebas Neue"/>
                <a:sym typeface="Bebas Neue"/>
              </a:defRPr>
            </a:lvl3pPr>
            <a:lvl4pPr lvl="3" algn="ctr" rtl="0">
              <a:lnSpc>
                <a:spcPct val="100000"/>
              </a:lnSpc>
              <a:spcBef>
                <a:spcPts val="0"/>
              </a:spcBef>
              <a:spcAft>
                <a:spcPts val="0"/>
              </a:spcAft>
              <a:buNone/>
              <a:defRPr>
                <a:latin typeface="Bebas Neue"/>
                <a:ea typeface="Bebas Neue"/>
                <a:cs typeface="Bebas Neue"/>
                <a:sym typeface="Bebas Neue"/>
              </a:defRPr>
            </a:lvl4pPr>
            <a:lvl5pPr lvl="4" algn="ctr" rtl="0">
              <a:lnSpc>
                <a:spcPct val="100000"/>
              </a:lnSpc>
              <a:spcBef>
                <a:spcPts val="0"/>
              </a:spcBef>
              <a:spcAft>
                <a:spcPts val="0"/>
              </a:spcAft>
              <a:buNone/>
              <a:defRPr>
                <a:latin typeface="Bebas Neue"/>
                <a:ea typeface="Bebas Neue"/>
                <a:cs typeface="Bebas Neue"/>
                <a:sym typeface="Bebas Neue"/>
              </a:defRPr>
            </a:lvl5pPr>
            <a:lvl6pPr lvl="5" algn="ctr" rtl="0">
              <a:lnSpc>
                <a:spcPct val="100000"/>
              </a:lnSpc>
              <a:spcBef>
                <a:spcPts val="0"/>
              </a:spcBef>
              <a:spcAft>
                <a:spcPts val="0"/>
              </a:spcAft>
              <a:buNone/>
              <a:defRPr>
                <a:latin typeface="Bebas Neue"/>
                <a:ea typeface="Bebas Neue"/>
                <a:cs typeface="Bebas Neue"/>
                <a:sym typeface="Bebas Neue"/>
              </a:defRPr>
            </a:lvl6pPr>
            <a:lvl7pPr lvl="6" algn="ctr" rtl="0">
              <a:lnSpc>
                <a:spcPct val="100000"/>
              </a:lnSpc>
              <a:spcBef>
                <a:spcPts val="0"/>
              </a:spcBef>
              <a:spcAft>
                <a:spcPts val="0"/>
              </a:spcAft>
              <a:buNone/>
              <a:defRPr>
                <a:latin typeface="Bebas Neue"/>
                <a:ea typeface="Bebas Neue"/>
                <a:cs typeface="Bebas Neue"/>
                <a:sym typeface="Bebas Neue"/>
              </a:defRPr>
            </a:lvl7pPr>
            <a:lvl8pPr lvl="7" algn="ctr" rtl="0">
              <a:lnSpc>
                <a:spcPct val="100000"/>
              </a:lnSpc>
              <a:spcBef>
                <a:spcPts val="0"/>
              </a:spcBef>
              <a:spcAft>
                <a:spcPts val="0"/>
              </a:spcAft>
              <a:buNone/>
              <a:defRPr>
                <a:latin typeface="Bebas Neue"/>
                <a:ea typeface="Bebas Neue"/>
                <a:cs typeface="Bebas Neue"/>
                <a:sym typeface="Bebas Neue"/>
              </a:defRPr>
            </a:lvl8pPr>
            <a:lvl9pPr lvl="8" algn="ctr" rtl="0">
              <a:lnSpc>
                <a:spcPct val="100000"/>
              </a:lnSpc>
              <a:spcBef>
                <a:spcPts val="0"/>
              </a:spcBef>
              <a:spcAft>
                <a:spcPts val="0"/>
              </a:spcAft>
              <a:buNone/>
              <a:defRPr>
                <a:latin typeface="Bebas Neue"/>
                <a:ea typeface="Bebas Neue"/>
                <a:cs typeface="Bebas Neue"/>
                <a:sym typeface="Bebas Neue"/>
              </a:defRPr>
            </a:lvl9pPr>
          </a:lstStyle>
          <a:p>
            <a:endParaRPr/>
          </a:p>
        </p:txBody>
      </p:sp>
      <p:sp>
        <p:nvSpPr>
          <p:cNvPr id="249" name="Google Shape;249;p43"/>
          <p:cNvSpPr txBox="1">
            <a:spLocks noGrp="1"/>
          </p:cNvSpPr>
          <p:nvPr>
            <p:ph type="subTitle" idx="4"/>
          </p:nvPr>
        </p:nvSpPr>
        <p:spPr>
          <a:xfrm>
            <a:off x="3426503" y="1701365"/>
            <a:ext cx="2121300" cy="47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algn="ctr" rtl="0">
              <a:lnSpc>
                <a:spcPct val="100000"/>
              </a:lnSpc>
              <a:spcBef>
                <a:spcPts val="0"/>
              </a:spcBef>
              <a:spcAft>
                <a:spcPts val="0"/>
              </a:spcAft>
              <a:buNone/>
              <a:defRPr sz="1400"/>
            </a:lvl2pPr>
            <a:lvl3pPr lvl="2" algn="ctr" rtl="0">
              <a:lnSpc>
                <a:spcPct val="100000"/>
              </a:lnSpc>
              <a:spcBef>
                <a:spcPts val="0"/>
              </a:spcBef>
              <a:spcAft>
                <a:spcPts val="0"/>
              </a:spcAft>
              <a:buNone/>
              <a:defRPr sz="1400"/>
            </a:lvl3pPr>
            <a:lvl4pPr lvl="3" algn="ctr" rtl="0">
              <a:lnSpc>
                <a:spcPct val="100000"/>
              </a:lnSpc>
              <a:spcBef>
                <a:spcPts val="0"/>
              </a:spcBef>
              <a:spcAft>
                <a:spcPts val="0"/>
              </a:spcAft>
              <a:buNone/>
              <a:defRPr sz="1400"/>
            </a:lvl4pPr>
            <a:lvl5pPr lvl="4" algn="ctr" rtl="0">
              <a:lnSpc>
                <a:spcPct val="100000"/>
              </a:lnSpc>
              <a:spcBef>
                <a:spcPts val="0"/>
              </a:spcBef>
              <a:spcAft>
                <a:spcPts val="0"/>
              </a:spcAft>
              <a:buNone/>
              <a:defRPr sz="1400"/>
            </a:lvl5pPr>
            <a:lvl6pPr lvl="5" algn="ctr" rtl="0">
              <a:lnSpc>
                <a:spcPct val="100000"/>
              </a:lnSpc>
              <a:spcBef>
                <a:spcPts val="0"/>
              </a:spcBef>
              <a:spcAft>
                <a:spcPts val="0"/>
              </a:spcAft>
              <a:buNone/>
              <a:defRPr sz="1400"/>
            </a:lvl6pPr>
            <a:lvl7pPr lvl="6" algn="ctr" rtl="0">
              <a:lnSpc>
                <a:spcPct val="100000"/>
              </a:lnSpc>
              <a:spcBef>
                <a:spcPts val="0"/>
              </a:spcBef>
              <a:spcAft>
                <a:spcPts val="0"/>
              </a:spcAft>
              <a:buNone/>
              <a:defRPr sz="1400"/>
            </a:lvl7pPr>
            <a:lvl8pPr lvl="7" algn="ctr" rtl="0">
              <a:lnSpc>
                <a:spcPct val="100000"/>
              </a:lnSpc>
              <a:spcBef>
                <a:spcPts val="0"/>
              </a:spcBef>
              <a:spcAft>
                <a:spcPts val="0"/>
              </a:spcAft>
              <a:buNone/>
              <a:defRPr sz="1400"/>
            </a:lvl8pPr>
            <a:lvl9pPr lvl="8" algn="ctr" rtl="0">
              <a:lnSpc>
                <a:spcPct val="100000"/>
              </a:lnSpc>
              <a:spcBef>
                <a:spcPts val="0"/>
              </a:spcBef>
              <a:spcAft>
                <a:spcPts val="0"/>
              </a:spcAft>
              <a:buNone/>
              <a:defRPr sz="1400"/>
            </a:lvl9pPr>
          </a:lstStyle>
          <a:p>
            <a:endParaRPr/>
          </a:p>
        </p:txBody>
      </p:sp>
      <p:sp>
        <p:nvSpPr>
          <p:cNvPr id="250" name="Google Shape;250;p43"/>
          <p:cNvSpPr txBox="1">
            <a:spLocks noGrp="1"/>
          </p:cNvSpPr>
          <p:nvPr>
            <p:ph type="subTitle" idx="5"/>
          </p:nvPr>
        </p:nvSpPr>
        <p:spPr>
          <a:xfrm>
            <a:off x="6059184" y="1414222"/>
            <a:ext cx="1871700" cy="287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b="1">
                <a:solidFill>
                  <a:schemeClr val="dk1"/>
                </a:solidFill>
                <a:latin typeface="Bebas Neue"/>
                <a:ea typeface="Bebas Neue"/>
                <a:cs typeface="Bebas Neue"/>
                <a:sym typeface="Bebas Neue"/>
              </a:defRPr>
            </a:lvl1pPr>
            <a:lvl2pPr lvl="1" algn="ctr" rtl="0">
              <a:lnSpc>
                <a:spcPct val="100000"/>
              </a:lnSpc>
              <a:spcBef>
                <a:spcPts val="0"/>
              </a:spcBef>
              <a:spcAft>
                <a:spcPts val="0"/>
              </a:spcAft>
              <a:buNone/>
              <a:defRPr>
                <a:latin typeface="Bebas Neue"/>
                <a:ea typeface="Bebas Neue"/>
                <a:cs typeface="Bebas Neue"/>
                <a:sym typeface="Bebas Neue"/>
              </a:defRPr>
            </a:lvl2pPr>
            <a:lvl3pPr lvl="2" algn="ctr" rtl="0">
              <a:lnSpc>
                <a:spcPct val="100000"/>
              </a:lnSpc>
              <a:spcBef>
                <a:spcPts val="0"/>
              </a:spcBef>
              <a:spcAft>
                <a:spcPts val="0"/>
              </a:spcAft>
              <a:buNone/>
              <a:defRPr>
                <a:latin typeface="Bebas Neue"/>
                <a:ea typeface="Bebas Neue"/>
                <a:cs typeface="Bebas Neue"/>
                <a:sym typeface="Bebas Neue"/>
              </a:defRPr>
            </a:lvl3pPr>
            <a:lvl4pPr lvl="3" algn="ctr" rtl="0">
              <a:lnSpc>
                <a:spcPct val="100000"/>
              </a:lnSpc>
              <a:spcBef>
                <a:spcPts val="0"/>
              </a:spcBef>
              <a:spcAft>
                <a:spcPts val="0"/>
              </a:spcAft>
              <a:buNone/>
              <a:defRPr>
                <a:latin typeface="Bebas Neue"/>
                <a:ea typeface="Bebas Neue"/>
                <a:cs typeface="Bebas Neue"/>
                <a:sym typeface="Bebas Neue"/>
              </a:defRPr>
            </a:lvl4pPr>
            <a:lvl5pPr lvl="4" algn="ctr" rtl="0">
              <a:lnSpc>
                <a:spcPct val="100000"/>
              </a:lnSpc>
              <a:spcBef>
                <a:spcPts val="0"/>
              </a:spcBef>
              <a:spcAft>
                <a:spcPts val="0"/>
              </a:spcAft>
              <a:buNone/>
              <a:defRPr>
                <a:latin typeface="Bebas Neue"/>
                <a:ea typeface="Bebas Neue"/>
                <a:cs typeface="Bebas Neue"/>
                <a:sym typeface="Bebas Neue"/>
              </a:defRPr>
            </a:lvl5pPr>
            <a:lvl6pPr lvl="5" algn="ctr" rtl="0">
              <a:lnSpc>
                <a:spcPct val="100000"/>
              </a:lnSpc>
              <a:spcBef>
                <a:spcPts val="0"/>
              </a:spcBef>
              <a:spcAft>
                <a:spcPts val="0"/>
              </a:spcAft>
              <a:buNone/>
              <a:defRPr>
                <a:latin typeface="Bebas Neue"/>
                <a:ea typeface="Bebas Neue"/>
                <a:cs typeface="Bebas Neue"/>
                <a:sym typeface="Bebas Neue"/>
              </a:defRPr>
            </a:lvl6pPr>
            <a:lvl7pPr lvl="6" algn="ctr" rtl="0">
              <a:lnSpc>
                <a:spcPct val="100000"/>
              </a:lnSpc>
              <a:spcBef>
                <a:spcPts val="0"/>
              </a:spcBef>
              <a:spcAft>
                <a:spcPts val="0"/>
              </a:spcAft>
              <a:buNone/>
              <a:defRPr>
                <a:latin typeface="Bebas Neue"/>
                <a:ea typeface="Bebas Neue"/>
                <a:cs typeface="Bebas Neue"/>
                <a:sym typeface="Bebas Neue"/>
              </a:defRPr>
            </a:lvl7pPr>
            <a:lvl8pPr lvl="7" algn="ctr" rtl="0">
              <a:lnSpc>
                <a:spcPct val="100000"/>
              </a:lnSpc>
              <a:spcBef>
                <a:spcPts val="0"/>
              </a:spcBef>
              <a:spcAft>
                <a:spcPts val="0"/>
              </a:spcAft>
              <a:buNone/>
              <a:defRPr>
                <a:latin typeface="Bebas Neue"/>
                <a:ea typeface="Bebas Neue"/>
                <a:cs typeface="Bebas Neue"/>
                <a:sym typeface="Bebas Neue"/>
              </a:defRPr>
            </a:lvl8pPr>
            <a:lvl9pPr lvl="8" algn="ctr" rtl="0">
              <a:lnSpc>
                <a:spcPct val="100000"/>
              </a:lnSpc>
              <a:spcBef>
                <a:spcPts val="0"/>
              </a:spcBef>
              <a:spcAft>
                <a:spcPts val="0"/>
              </a:spcAft>
              <a:buNone/>
              <a:defRPr>
                <a:latin typeface="Bebas Neue"/>
                <a:ea typeface="Bebas Neue"/>
                <a:cs typeface="Bebas Neue"/>
                <a:sym typeface="Bebas Neue"/>
              </a:defRPr>
            </a:lvl9pPr>
          </a:lstStyle>
          <a:p>
            <a:endParaRPr/>
          </a:p>
        </p:txBody>
      </p:sp>
      <p:sp>
        <p:nvSpPr>
          <p:cNvPr id="251" name="Google Shape;251;p43"/>
          <p:cNvSpPr txBox="1">
            <a:spLocks noGrp="1"/>
          </p:cNvSpPr>
          <p:nvPr>
            <p:ph type="subTitle" idx="6"/>
          </p:nvPr>
        </p:nvSpPr>
        <p:spPr>
          <a:xfrm>
            <a:off x="5883984" y="1701365"/>
            <a:ext cx="2222100" cy="47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algn="ctr" rtl="0">
              <a:lnSpc>
                <a:spcPct val="100000"/>
              </a:lnSpc>
              <a:spcBef>
                <a:spcPts val="0"/>
              </a:spcBef>
              <a:spcAft>
                <a:spcPts val="0"/>
              </a:spcAft>
              <a:buNone/>
              <a:defRPr sz="1400"/>
            </a:lvl2pPr>
            <a:lvl3pPr lvl="2" algn="ctr" rtl="0">
              <a:lnSpc>
                <a:spcPct val="100000"/>
              </a:lnSpc>
              <a:spcBef>
                <a:spcPts val="0"/>
              </a:spcBef>
              <a:spcAft>
                <a:spcPts val="0"/>
              </a:spcAft>
              <a:buNone/>
              <a:defRPr sz="1400"/>
            </a:lvl3pPr>
            <a:lvl4pPr lvl="3" algn="ctr" rtl="0">
              <a:lnSpc>
                <a:spcPct val="100000"/>
              </a:lnSpc>
              <a:spcBef>
                <a:spcPts val="0"/>
              </a:spcBef>
              <a:spcAft>
                <a:spcPts val="0"/>
              </a:spcAft>
              <a:buNone/>
              <a:defRPr sz="1400"/>
            </a:lvl4pPr>
            <a:lvl5pPr lvl="4" algn="ctr" rtl="0">
              <a:lnSpc>
                <a:spcPct val="100000"/>
              </a:lnSpc>
              <a:spcBef>
                <a:spcPts val="0"/>
              </a:spcBef>
              <a:spcAft>
                <a:spcPts val="0"/>
              </a:spcAft>
              <a:buNone/>
              <a:defRPr sz="1400"/>
            </a:lvl5pPr>
            <a:lvl6pPr lvl="5" algn="ctr" rtl="0">
              <a:lnSpc>
                <a:spcPct val="100000"/>
              </a:lnSpc>
              <a:spcBef>
                <a:spcPts val="0"/>
              </a:spcBef>
              <a:spcAft>
                <a:spcPts val="0"/>
              </a:spcAft>
              <a:buNone/>
              <a:defRPr sz="1400"/>
            </a:lvl6pPr>
            <a:lvl7pPr lvl="6" algn="ctr" rtl="0">
              <a:lnSpc>
                <a:spcPct val="100000"/>
              </a:lnSpc>
              <a:spcBef>
                <a:spcPts val="0"/>
              </a:spcBef>
              <a:spcAft>
                <a:spcPts val="0"/>
              </a:spcAft>
              <a:buNone/>
              <a:defRPr sz="1400"/>
            </a:lvl7pPr>
            <a:lvl8pPr lvl="7" algn="ctr" rtl="0">
              <a:lnSpc>
                <a:spcPct val="100000"/>
              </a:lnSpc>
              <a:spcBef>
                <a:spcPts val="0"/>
              </a:spcBef>
              <a:spcAft>
                <a:spcPts val="0"/>
              </a:spcAft>
              <a:buNone/>
              <a:defRPr sz="1400"/>
            </a:lvl8pPr>
            <a:lvl9pPr lvl="8" algn="ctr" rtl="0">
              <a:lnSpc>
                <a:spcPct val="100000"/>
              </a:lnSpc>
              <a:spcBef>
                <a:spcPts val="0"/>
              </a:spcBef>
              <a:spcAft>
                <a:spcPts val="0"/>
              </a:spcAft>
              <a:buNone/>
              <a:defRPr sz="1400"/>
            </a:lvl9pPr>
          </a:lstStyle>
          <a:p>
            <a:endParaRPr/>
          </a:p>
        </p:txBody>
      </p:sp>
      <p:sp>
        <p:nvSpPr>
          <p:cNvPr id="252" name="Google Shape;252;p43"/>
          <p:cNvSpPr txBox="1">
            <a:spLocks noGrp="1"/>
          </p:cNvSpPr>
          <p:nvPr>
            <p:ph type="subTitle" idx="7"/>
          </p:nvPr>
        </p:nvSpPr>
        <p:spPr>
          <a:xfrm>
            <a:off x="1129018" y="2684950"/>
            <a:ext cx="1874400" cy="2835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b="1">
                <a:solidFill>
                  <a:schemeClr val="dk1"/>
                </a:solidFill>
                <a:latin typeface="Bebas Neue"/>
                <a:ea typeface="Bebas Neue"/>
                <a:cs typeface="Bebas Neue"/>
                <a:sym typeface="Bebas Neue"/>
              </a:defRPr>
            </a:lvl1pPr>
            <a:lvl2pPr lvl="1" algn="ctr" rtl="0">
              <a:spcBef>
                <a:spcPts val="0"/>
              </a:spcBef>
              <a:spcAft>
                <a:spcPts val="0"/>
              </a:spcAft>
              <a:buNone/>
              <a:defRPr>
                <a:latin typeface="Bebas Neue"/>
                <a:ea typeface="Bebas Neue"/>
                <a:cs typeface="Bebas Neue"/>
                <a:sym typeface="Bebas Neue"/>
              </a:defRPr>
            </a:lvl2pPr>
            <a:lvl3pPr lvl="2" algn="ctr" rtl="0">
              <a:spcBef>
                <a:spcPts val="0"/>
              </a:spcBef>
              <a:spcAft>
                <a:spcPts val="0"/>
              </a:spcAft>
              <a:buNone/>
              <a:defRPr>
                <a:latin typeface="Bebas Neue"/>
                <a:ea typeface="Bebas Neue"/>
                <a:cs typeface="Bebas Neue"/>
                <a:sym typeface="Bebas Neue"/>
              </a:defRPr>
            </a:lvl3pPr>
            <a:lvl4pPr lvl="3" algn="ctr" rtl="0">
              <a:spcBef>
                <a:spcPts val="0"/>
              </a:spcBef>
              <a:spcAft>
                <a:spcPts val="0"/>
              </a:spcAft>
              <a:buNone/>
              <a:defRPr>
                <a:latin typeface="Bebas Neue"/>
                <a:ea typeface="Bebas Neue"/>
                <a:cs typeface="Bebas Neue"/>
                <a:sym typeface="Bebas Neue"/>
              </a:defRPr>
            </a:lvl4pPr>
            <a:lvl5pPr lvl="4" algn="ctr" rtl="0">
              <a:spcBef>
                <a:spcPts val="0"/>
              </a:spcBef>
              <a:spcAft>
                <a:spcPts val="0"/>
              </a:spcAft>
              <a:buNone/>
              <a:defRPr>
                <a:latin typeface="Bebas Neue"/>
                <a:ea typeface="Bebas Neue"/>
                <a:cs typeface="Bebas Neue"/>
                <a:sym typeface="Bebas Neue"/>
              </a:defRPr>
            </a:lvl5pPr>
            <a:lvl6pPr lvl="5" algn="ctr" rtl="0">
              <a:spcBef>
                <a:spcPts val="0"/>
              </a:spcBef>
              <a:spcAft>
                <a:spcPts val="0"/>
              </a:spcAft>
              <a:buNone/>
              <a:defRPr>
                <a:latin typeface="Bebas Neue"/>
                <a:ea typeface="Bebas Neue"/>
                <a:cs typeface="Bebas Neue"/>
                <a:sym typeface="Bebas Neue"/>
              </a:defRPr>
            </a:lvl6pPr>
            <a:lvl7pPr lvl="6" algn="ctr" rtl="0">
              <a:spcBef>
                <a:spcPts val="0"/>
              </a:spcBef>
              <a:spcAft>
                <a:spcPts val="0"/>
              </a:spcAft>
              <a:buNone/>
              <a:defRPr>
                <a:latin typeface="Bebas Neue"/>
                <a:ea typeface="Bebas Neue"/>
                <a:cs typeface="Bebas Neue"/>
                <a:sym typeface="Bebas Neue"/>
              </a:defRPr>
            </a:lvl7pPr>
            <a:lvl8pPr lvl="7" algn="ctr" rtl="0">
              <a:spcBef>
                <a:spcPts val="0"/>
              </a:spcBef>
              <a:spcAft>
                <a:spcPts val="0"/>
              </a:spcAft>
              <a:buNone/>
              <a:defRPr>
                <a:latin typeface="Bebas Neue"/>
                <a:ea typeface="Bebas Neue"/>
                <a:cs typeface="Bebas Neue"/>
                <a:sym typeface="Bebas Neue"/>
              </a:defRPr>
            </a:lvl8pPr>
            <a:lvl9pPr lvl="8" algn="ctr" rtl="0">
              <a:spcBef>
                <a:spcPts val="0"/>
              </a:spcBef>
              <a:spcAft>
                <a:spcPts val="0"/>
              </a:spcAft>
              <a:buNone/>
              <a:defRPr>
                <a:latin typeface="Bebas Neue"/>
                <a:ea typeface="Bebas Neue"/>
                <a:cs typeface="Bebas Neue"/>
                <a:sym typeface="Bebas Neue"/>
              </a:defRPr>
            </a:lvl9pPr>
          </a:lstStyle>
          <a:p>
            <a:endParaRPr/>
          </a:p>
        </p:txBody>
      </p:sp>
      <p:sp>
        <p:nvSpPr>
          <p:cNvPr id="253" name="Google Shape;253;p43"/>
          <p:cNvSpPr txBox="1">
            <a:spLocks noGrp="1"/>
          </p:cNvSpPr>
          <p:nvPr>
            <p:ph type="subTitle" idx="8"/>
          </p:nvPr>
        </p:nvSpPr>
        <p:spPr>
          <a:xfrm>
            <a:off x="1005268" y="2947812"/>
            <a:ext cx="2121900" cy="47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algn="ctr" rtl="0">
              <a:lnSpc>
                <a:spcPct val="100000"/>
              </a:lnSpc>
              <a:spcBef>
                <a:spcPts val="0"/>
              </a:spcBef>
              <a:spcAft>
                <a:spcPts val="0"/>
              </a:spcAft>
              <a:buNone/>
              <a:defRPr sz="1400"/>
            </a:lvl2pPr>
            <a:lvl3pPr lvl="2" algn="ctr" rtl="0">
              <a:lnSpc>
                <a:spcPct val="100000"/>
              </a:lnSpc>
              <a:spcBef>
                <a:spcPts val="0"/>
              </a:spcBef>
              <a:spcAft>
                <a:spcPts val="0"/>
              </a:spcAft>
              <a:buNone/>
              <a:defRPr sz="1400"/>
            </a:lvl3pPr>
            <a:lvl4pPr lvl="3" algn="ctr" rtl="0">
              <a:lnSpc>
                <a:spcPct val="100000"/>
              </a:lnSpc>
              <a:spcBef>
                <a:spcPts val="0"/>
              </a:spcBef>
              <a:spcAft>
                <a:spcPts val="0"/>
              </a:spcAft>
              <a:buNone/>
              <a:defRPr sz="1400"/>
            </a:lvl4pPr>
            <a:lvl5pPr lvl="4" algn="ctr" rtl="0">
              <a:lnSpc>
                <a:spcPct val="100000"/>
              </a:lnSpc>
              <a:spcBef>
                <a:spcPts val="0"/>
              </a:spcBef>
              <a:spcAft>
                <a:spcPts val="0"/>
              </a:spcAft>
              <a:buNone/>
              <a:defRPr sz="1400"/>
            </a:lvl5pPr>
            <a:lvl6pPr lvl="5" algn="ctr" rtl="0">
              <a:lnSpc>
                <a:spcPct val="100000"/>
              </a:lnSpc>
              <a:spcBef>
                <a:spcPts val="0"/>
              </a:spcBef>
              <a:spcAft>
                <a:spcPts val="0"/>
              </a:spcAft>
              <a:buNone/>
              <a:defRPr sz="1400"/>
            </a:lvl6pPr>
            <a:lvl7pPr lvl="6" algn="ctr" rtl="0">
              <a:lnSpc>
                <a:spcPct val="100000"/>
              </a:lnSpc>
              <a:spcBef>
                <a:spcPts val="0"/>
              </a:spcBef>
              <a:spcAft>
                <a:spcPts val="0"/>
              </a:spcAft>
              <a:buNone/>
              <a:defRPr sz="1400"/>
            </a:lvl7pPr>
            <a:lvl8pPr lvl="7" algn="ctr" rtl="0">
              <a:lnSpc>
                <a:spcPct val="100000"/>
              </a:lnSpc>
              <a:spcBef>
                <a:spcPts val="0"/>
              </a:spcBef>
              <a:spcAft>
                <a:spcPts val="0"/>
              </a:spcAft>
              <a:buNone/>
              <a:defRPr sz="1400"/>
            </a:lvl8pPr>
            <a:lvl9pPr lvl="8" algn="ctr" rtl="0">
              <a:lnSpc>
                <a:spcPct val="100000"/>
              </a:lnSpc>
              <a:spcBef>
                <a:spcPts val="0"/>
              </a:spcBef>
              <a:spcAft>
                <a:spcPts val="0"/>
              </a:spcAft>
              <a:buNone/>
              <a:defRPr sz="1400"/>
            </a:lvl9pPr>
          </a:lstStyle>
          <a:p>
            <a:endParaRPr/>
          </a:p>
        </p:txBody>
      </p:sp>
      <p:sp>
        <p:nvSpPr>
          <p:cNvPr id="254" name="Google Shape;254;p43"/>
          <p:cNvSpPr txBox="1">
            <a:spLocks noGrp="1"/>
          </p:cNvSpPr>
          <p:nvPr>
            <p:ph type="subTitle" idx="9"/>
          </p:nvPr>
        </p:nvSpPr>
        <p:spPr>
          <a:xfrm>
            <a:off x="3551303" y="2684950"/>
            <a:ext cx="1871700" cy="2835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b="1">
                <a:solidFill>
                  <a:schemeClr val="dk1"/>
                </a:solidFill>
                <a:latin typeface="Bebas Neue"/>
                <a:ea typeface="Bebas Neue"/>
                <a:cs typeface="Bebas Neue"/>
                <a:sym typeface="Bebas Neue"/>
              </a:defRPr>
            </a:lvl1pPr>
            <a:lvl2pPr lvl="1" algn="ctr" rtl="0">
              <a:spcBef>
                <a:spcPts val="0"/>
              </a:spcBef>
              <a:spcAft>
                <a:spcPts val="0"/>
              </a:spcAft>
              <a:buNone/>
              <a:defRPr>
                <a:latin typeface="Bebas Neue"/>
                <a:ea typeface="Bebas Neue"/>
                <a:cs typeface="Bebas Neue"/>
                <a:sym typeface="Bebas Neue"/>
              </a:defRPr>
            </a:lvl2pPr>
            <a:lvl3pPr lvl="2" algn="ctr" rtl="0">
              <a:spcBef>
                <a:spcPts val="0"/>
              </a:spcBef>
              <a:spcAft>
                <a:spcPts val="0"/>
              </a:spcAft>
              <a:buNone/>
              <a:defRPr>
                <a:latin typeface="Bebas Neue"/>
                <a:ea typeface="Bebas Neue"/>
                <a:cs typeface="Bebas Neue"/>
                <a:sym typeface="Bebas Neue"/>
              </a:defRPr>
            </a:lvl3pPr>
            <a:lvl4pPr lvl="3" algn="ctr" rtl="0">
              <a:spcBef>
                <a:spcPts val="0"/>
              </a:spcBef>
              <a:spcAft>
                <a:spcPts val="0"/>
              </a:spcAft>
              <a:buNone/>
              <a:defRPr>
                <a:latin typeface="Bebas Neue"/>
                <a:ea typeface="Bebas Neue"/>
                <a:cs typeface="Bebas Neue"/>
                <a:sym typeface="Bebas Neue"/>
              </a:defRPr>
            </a:lvl4pPr>
            <a:lvl5pPr lvl="4" algn="ctr" rtl="0">
              <a:spcBef>
                <a:spcPts val="0"/>
              </a:spcBef>
              <a:spcAft>
                <a:spcPts val="0"/>
              </a:spcAft>
              <a:buNone/>
              <a:defRPr>
                <a:latin typeface="Bebas Neue"/>
                <a:ea typeface="Bebas Neue"/>
                <a:cs typeface="Bebas Neue"/>
                <a:sym typeface="Bebas Neue"/>
              </a:defRPr>
            </a:lvl5pPr>
            <a:lvl6pPr lvl="5" algn="ctr" rtl="0">
              <a:spcBef>
                <a:spcPts val="0"/>
              </a:spcBef>
              <a:spcAft>
                <a:spcPts val="0"/>
              </a:spcAft>
              <a:buNone/>
              <a:defRPr>
                <a:latin typeface="Bebas Neue"/>
                <a:ea typeface="Bebas Neue"/>
                <a:cs typeface="Bebas Neue"/>
                <a:sym typeface="Bebas Neue"/>
              </a:defRPr>
            </a:lvl6pPr>
            <a:lvl7pPr lvl="6" algn="ctr" rtl="0">
              <a:spcBef>
                <a:spcPts val="0"/>
              </a:spcBef>
              <a:spcAft>
                <a:spcPts val="0"/>
              </a:spcAft>
              <a:buNone/>
              <a:defRPr>
                <a:latin typeface="Bebas Neue"/>
                <a:ea typeface="Bebas Neue"/>
                <a:cs typeface="Bebas Neue"/>
                <a:sym typeface="Bebas Neue"/>
              </a:defRPr>
            </a:lvl7pPr>
            <a:lvl8pPr lvl="7" algn="ctr" rtl="0">
              <a:spcBef>
                <a:spcPts val="0"/>
              </a:spcBef>
              <a:spcAft>
                <a:spcPts val="0"/>
              </a:spcAft>
              <a:buNone/>
              <a:defRPr>
                <a:latin typeface="Bebas Neue"/>
                <a:ea typeface="Bebas Neue"/>
                <a:cs typeface="Bebas Neue"/>
                <a:sym typeface="Bebas Neue"/>
              </a:defRPr>
            </a:lvl8pPr>
            <a:lvl9pPr lvl="8" algn="ctr" rtl="0">
              <a:spcBef>
                <a:spcPts val="0"/>
              </a:spcBef>
              <a:spcAft>
                <a:spcPts val="0"/>
              </a:spcAft>
              <a:buNone/>
              <a:defRPr>
                <a:latin typeface="Bebas Neue"/>
                <a:ea typeface="Bebas Neue"/>
                <a:cs typeface="Bebas Neue"/>
                <a:sym typeface="Bebas Neue"/>
              </a:defRPr>
            </a:lvl9pPr>
          </a:lstStyle>
          <a:p>
            <a:endParaRPr/>
          </a:p>
        </p:txBody>
      </p:sp>
      <p:sp>
        <p:nvSpPr>
          <p:cNvPr id="255" name="Google Shape;255;p43"/>
          <p:cNvSpPr txBox="1">
            <a:spLocks noGrp="1"/>
          </p:cNvSpPr>
          <p:nvPr>
            <p:ph type="subTitle" idx="13"/>
          </p:nvPr>
        </p:nvSpPr>
        <p:spPr>
          <a:xfrm>
            <a:off x="3426503" y="2949365"/>
            <a:ext cx="2121300" cy="47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algn="ctr" rtl="0">
              <a:lnSpc>
                <a:spcPct val="100000"/>
              </a:lnSpc>
              <a:spcBef>
                <a:spcPts val="0"/>
              </a:spcBef>
              <a:spcAft>
                <a:spcPts val="0"/>
              </a:spcAft>
              <a:buNone/>
              <a:defRPr sz="1400"/>
            </a:lvl2pPr>
            <a:lvl3pPr lvl="2" algn="ctr" rtl="0">
              <a:lnSpc>
                <a:spcPct val="100000"/>
              </a:lnSpc>
              <a:spcBef>
                <a:spcPts val="0"/>
              </a:spcBef>
              <a:spcAft>
                <a:spcPts val="0"/>
              </a:spcAft>
              <a:buNone/>
              <a:defRPr sz="1400"/>
            </a:lvl3pPr>
            <a:lvl4pPr lvl="3" algn="ctr" rtl="0">
              <a:lnSpc>
                <a:spcPct val="100000"/>
              </a:lnSpc>
              <a:spcBef>
                <a:spcPts val="0"/>
              </a:spcBef>
              <a:spcAft>
                <a:spcPts val="0"/>
              </a:spcAft>
              <a:buNone/>
              <a:defRPr sz="1400"/>
            </a:lvl4pPr>
            <a:lvl5pPr lvl="4" algn="ctr" rtl="0">
              <a:lnSpc>
                <a:spcPct val="100000"/>
              </a:lnSpc>
              <a:spcBef>
                <a:spcPts val="0"/>
              </a:spcBef>
              <a:spcAft>
                <a:spcPts val="0"/>
              </a:spcAft>
              <a:buNone/>
              <a:defRPr sz="1400"/>
            </a:lvl5pPr>
            <a:lvl6pPr lvl="5" algn="ctr" rtl="0">
              <a:lnSpc>
                <a:spcPct val="100000"/>
              </a:lnSpc>
              <a:spcBef>
                <a:spcPts val="0"/>
              </a:spcBef>
              <a:spcAft>
                <a:spcPts val="0"/>
              </a:spcAft>
              <a:buNone/>
              <a:defRPr sz="1400"/>
            </a:lvl6pPr>
            <a:lvl7pPr lvl="6" algn="ctr" rtl="0">
              <a:lnSpc>
                <a:spcPct val="100000"/>
              </a:lnSpc>
              <a:spcBef>
                <a:spcPts val="0"/>
              </a:spcBef>
              <a:spcAft>
                <a:spcPts val="0"/>
              </a:spcAft>
              <a:buNone/>
              <a:defRPr sz="1400"/>
            </a:lvl7pPr>
            <a:lvl8pPr lvl="7" algn="ctr" rtl="0">
              <a:lnSpc>
                <a:spcPct val="100000"/>
              </a:lnSpc>
              <a:spcBef>
                <a:spcPts val="0"/>
              </a:spcBef>
              <a:spcAft>
                <a:spcPts val="0"/>
              </a:spcAft>
              <a:buNone/>
              <a:defRPr sz="1400"/>
            </a:lvl8pPr>
            <a:lvl9pPr lvl="8" algn="ctr" rtl="0">
              <a:lnSpc>
                <a:spcPct val="100000"/>
              </a:lnSpc>
              <a:spcBef>
                <a:spcPts val="0"/>
              </a:spcBef>
              <a:spcAft>
                <a:spcPts val="0"/>
              </a:spcAft>
              <a:buNone/>
              <a:defRPr sz="1400"/>
            </a:lvl9pPr>
          </a:lstStyle>
          <a:p>
            <a:endParaRPr/>
          </a:p>
        </p:txBody>
      </p:sp>
      <p:sp>
        <p:nvSpPr>
          <p:cNvPr id="256" name="Google Shape;256;p43"/>
          <p:cNvSpPr txBox="1">
            <a:spLocks noGrp="1"/>
          </p:cNvSpPr>
          <p:nvPr>
            <p:ph type="subTitle" idx="14"/>
          </p:nvPr>
        </p:nvSpPr>
        <p:spPr>
          <a:xfrm>
            <a:off x="6059184" y="2684950"/>
            <a:ext cx="1871700" cy="2835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b="1">
                <a:solidFill>
                  <a:schemeClr val="dk1"/>
                </a:solidFill>
                <a:latin typeface="Bebas Neue"/>
                <a:ea typeface="Bebas Neue"/>
                <a:cs typeface="Bebas Neue"/>
                <a:sym typeface="Bebas Neue"/>
              </a:defRPr>
            </a:lvl1pPr>
            <a:lvl2pPr lvl="1" algn="ctr" rtl="0">
              <a:spcBef>
                <a:spcPts val="0"/>
              </a:spcBef>
              <a:spcAft>
                <a:spcPts val="0"/>
              </a:spcAft>
              <a:buNone/>
              <a:defRPr>
                <a:latin typeface="Bebas Neue"/>
                <a:ea typeface="Bebas Neue"/>
                <a:cs typeface="Bebas Neue"/>
                <a:sym typeface="Bebas Neue"/>
              </a:defRPr>
            </a:lvl2pPr>
            <a:lvl3pPr lvl="2" algn="ctr" rtl="0">
              <a:spcBef>
                <a:spcPts val="0"/>
              </a:spcBef>
              <a:spcAft>
                <a:spcPts val="0"/>
              </a:spcAft>
              <a:buNone/>
              <a:defRPr>
                <a:latin typeface="Bebas Neue"/>
                <a:ea typeface="Bebas Neue"/>
                <a:cs typeface="Bebas Neue"/>
                <a:sym typeface="Bebas Neue"/>
              </a:defRPr>
            </a:lvl3pPr>
            <a:lvl4pPr lvl="3" algn="ctr" rtl="0">
              <a:spcBef>
                <a:spcPts val="0"/>
              </a:spcBef>
              <a:spcAft>
                <a:spcPts val="0"/>
              </a:spcAft>
              <a:buNone/>
              <a:defRPr>
                <a:latin typeface="Bebas Neue"/>
                <a:ea typeface="Bebas Neue"/>
                <a:cs typeface="Bebas Neue"/>
                <a:sym typeface="Bebas Neue"/>
              </a:defRPr>
            </a:lvl4pPr>
            <a:lvl5pPr lvl="4" algn="ctr" rtl="0">
              <a:spcBef>
                <a:spcPts val="0"/>
              </a:spcBef>
              <a:spcAft>
                <a:spcPts val="0"/>
              </a:spcAft>
              <a:buNone/>
              <a:defRPr>
                <a:latin typeface="Bebas Neue"/>
                <a:ea typeface="Bebas Neue"/>
                <a:cs typeface="Bebas Neue"/>
                <a:sym typeface="Bebas Neue"/>
              </a:defRPr>
            </a:lvl5pPr>
            <a:lvl6pPr lvl="5" algn="ctr" rtl="0">
              <a:spcBef>
                <a:spcPts val="0"/>
              </a:spcBef>
              <a:spcAft>
                <a:spcPts val="0"/>
              </a:spcAft>
              <a:buNone/>
              <a:defRPr>
                <a:latin typeface="Bebas Neue"/>
                <a:ea typeface="Bebas Neue"/>
                <a:cs typeface="Bebas Neue"/>
                <a:sym typeface="Bebas Neue"/>
              </a:defRPr>
            </a:lvl6pPr>
            <a:lvl7pPr lvl="6" algn="ctr" rtl="0">
              <a:spcBef>
                <a:spcPts val="0"/>
              </a:spcBef>
              <a:spcAft>
                <a:spcPts val="0"/>
              </a:spcAft>
              <a:buNone/>
              <a:defRPr>
                <a:latin typeface="Bebas Neue"/>
                <a:ea typeface="Bebas Neue"/>
                <a:cs typeface="Bebas Neue"/>
                <a:sym typeface="Bebas Neue"/>
              </a:defRPr>
            </a:lvl7pPr>
            <a:lvl8pPr lvl="7" algn="ctr" rtl="0">
              <a:spcBef>
                <a:spcPts val="0"/>
              </a:spcBef>
              <a:spcAft>
                <a:spcPts val="0"/>
              </a:spcAft>
              <a:buNone/>
              <a:defRPr>
                <a:latin typeface="Bebas Neue"/>
                <a:ea typeface="Bebas Neue"/>
                <a:cs typeface="Bebas Neue"/>
                <a:sym typeface="Bebas Neue"/>
              </a:defRPr>
            </a:lvl8pPr>
            <a:lvl9pPr lvl="8" algn="ctr" rtl="0">
              <a:spcBef>
                <a:spcPts val="0"/>
              </a:spcBef>
              <a:spcAft>
                <a:spcPts val="0"/>
              </a:spcAft>
              <a:buNone/>
              <a:defRPr>
                <a:latin typeface="Bebas Neue"/>
                <a:ea typeface="Bebas Neue"/>
                <a:cs typeface="Bebas Neue"/>
                <a:sym typeface="Bebas Neue"/>
              </a:defRPr>
            </a:lvl9pPr>
          </a:lstStyle>
          <a:p>
            <a:endParaRPr/>
          </a:p>
        </p:txBody>
      </p:sp>
      <p:sp>
        <p:nvSpPr>
          <p:cNvPr id="257" name="Google Shape;257;p43"/>
          <p:cNvSpPr txBox="1">
            <a:spLocks noGrp="1"/>
          </p:cNvSpPr>
          <p:nvPr>
            <p:ph type="subTitle" idx="15"/>
          </p:nvPr>
        </p:nvSpPr>
        <p:spPr>
          <a:xfrm>
            <a:off x="5934384" y="2949365"/>
            <a:ext cx="2121300" cy="47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algn="ctr" rtl="0">
              <a:lnSpc>
                <a:spcPct val="100000"/>
              </a:lnSpc>
              <a:spcBef>
                <a:spcPts val="0"/>
              </a:spcBef>
              <a:spcAft>
                <a:spcPts val="0"/>
              </a:spcAft>
              <a:buNone/>
              <a:defRPr sz="1400"/>
            </a:lvl2pPr>
            <a:lvl3pPr lvl="2" algn="ctr" rtl="0">
              <a:lnSpc>
                <a:spcPct val="100000"/>
              </a:lnSpc>
              <a:spcBef>
                <a:spcPts val="0"/>
              </a:spcBef>
              <a:spcAft>
                <a:spcPts val="0"/>
              </a:spcAft>
              <a:buNone/>
              <a:defRPr sz="1400"/>
            </a:lvl3pPr>
            <a:lvl4pPr lvl="3" algn="ctr" rtl="0">
              <a:lnSpc>
                <a:spcPct val="100000"/>
              </a:lnSpc>
              <a:spcBef>
                <a:spcPts val="0"/>
              </a:spcBef>
              <a:spcAft>
                <a:spcPts val="0"/>
              </a:spcAft>
              <a:buNone/>
              <a:defRPr sz="1400"/>
            </a:lvl4pPr>
            <a:lvl5pPr lvl="4" algn="ctr" rtl="0">
              <a:lnSpc>
                <a:spcPct val="100000"/>
              </a:lnSpc>
              <a:spcBef>
                <a:spcPts val="0"/>
              </a:spcBef>
              <a:spcAft>
                <a:spcPts val="0"/>
              </a:spcAft>
              <a:buNone/>
              <a:defRPr sz="1400"/>
            </a:lvl5pPr>
            <a:lvl6pPr lvl="5" algn="ctr" rtl="0">
              <a:lnSpc>
                <a:spcPct val="100000"/>
              </a:lnSpc>
              <a:spcBef>
                <a:spcPts val="0"/>
              </a:spcBef>
              <a:spcAft>
                <a:spcPts val="0"/>
              </a:spcAft>
              <a:buNone/>
              <a:defRPr sz="1400"/>
            </a:lvl6pPr>
            <a:lvl7pPr lvl="6" algn="ctr" rtl="0">
              <a:lnSpc>
                <a:spcPct val="100000"/>
              </a:lnSpc>
              <a:spcBef>
                <a:spcPts val="0"/>
              </a:spcBef>
              <a:spcAft>
                <a:spcPts val="0"/>
              </a:spcAft>
              <a:buNone/>
              <a:defRPr sz="1400"/>
            </a:lvl7pPr>
            <a:lvl8pPr lvl="7" algn="ctr" rtl="0">
              <a:lnSpc>
                <a:spcPct val="100000"/>
              </a:lnSpc>
              <a:spcBef>
                <a:spcPts val="0"/>
              </a:spcBef>
              <a:spcAft>
                <a:spcPts val="0"/>
              </a:spcAft>
              <a:buNone/>
              <a:defRPr sz="1400"/>
            </a:lvl8pPr>
            <a:lvl9pPr lvl="8" algn="ctr" rtl="0">
              <a:lnSpc>
                <a:spcPct val="100000"/>
              </a:lnSpc>
              <a:spcBef>
                <a:spcPts val="0"/>
              </a:spcBef>
              <a:spcAft>
                <a:spcPts val="0"/>
              </a:spcAft>
              <a:buNone/>
              <a:defRPr sz="1400"/>
            </a:lvl9pPr>
          </a:lstStyle>
          <a:p>
            <a:endParaRPr/>
          </a:p>
        </p:txBody>
      </p:sp>
      <p:sp>
        <p:nvSpPr>
          <p:cNvPr id="258" name="Google Shape;258;p43"/>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1023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04"/>
        <p:cNvGrpSpPr/>
        <p:nvPr/>
      </p:nvGrpSpPr>
      <p:grpSpPr>
        <a:xfrm>
          <a:off x="0" y="0"/>
          <a:ext cx="0" cy="0"/>
          <a:chOff x="0" y="0"/>
          <a:chExt cx="0" cy="0"/>
        </a:xfrm>
      </p:grpSpPr>
      <p:sp>
        <p:nvSpPr>
          <p:cNvPr id="105" name="Google Shape;105;p14"/>
          <p:cNvSpPr/>
          <p:nvPr/>
        </p:nvSpPr>
        <p:spPr>
          <a:xfrm rot="10800000">
            <a:off x="720726" y="1791393"/>
            <a:ext cx="8438000" cy="3352107"/>
          </a:xfrm>
          <a:custGeom>
            <a:avLst/>
            <a:gdLst/>
            <a:ahLst/>
            <a:cxnLst/>
            <a:rect l="l" t="t" r="r" b="b"/>
            <a:pathLst>
              <a:path w="36540" h="14516" extrusionOk="0">
                <a:moveTo>
                  <a:pt x="0" y="1"/>
                </a:moveTo>
                <a:lnTo>
                  <a:pt x="0" y="12219"/>
                </a:lnTo>
                <a:cubicBezTo>
                  <a:pt x="299" y="12592"/>
                  <a:pt x="614" y="12945"/>
                  <a:pt x="964" y="13264"/>
                </a:cubicBezTo>
                <a:cubicBezTo>
                  <a:pt x="1754" y="13979"/>
                  <a:pt x="2783" y="14515"/>
                  <a:pt x="3837" y="14515"/>
                </a:cubicBezTo>
                <a:cubicBezTo>
                  <a:pt x="3984" y="14515"/>
                  <a:pt x="4132" y="14505"/>
                  <a:pt x="4280" y="14483"/>
                </a:cubicBezTo>
                <a:cubicBezTo>
                  <a:pt x="5422" y="14312"/>
                  <a:pt x="6354" y="13511"/>
                  <a:pt x="7216" y="12743"/>
                </a:cubicBezTo>
                <a:cubicBezTo>
                  <a:pt x="10311" y="9842"/>
                  <a:pt x="13930" y="5939"/>
                  <a:pt x="18327" y="5325"/>
                </a:cubicBezTo>
                <a:cubicBezTo>
                  <a:pt x="18388" y="5318"/>
                  <a:pt x="18451" y="5310"/>
                  <a:pt x="18509" y="5302"/>
                </a:cubicBezTo>
                <a:cubicBezTo>
                  <a:pt x="19339" y="5197"/>
                  <a:pt x="20174" y="5165"/>
                  <a:pt x="21011" y="5165"/>
                </a:cubicBezTo>
                <a:cubicBezTo>
                  <a:pt x="22281" y="5165"/>
                  <a:pt x="23555" y="5239"/>
                  <a:pt x="24824" y="5243"/>
                </a:cubicBezTo>
                <a:cubicBezTo>
                  <a:pt x="24846" y="5243"/>
                  <a:pt x="24869" y="5243"/>
                  <a:pt x="24891" y="5243"/>
                </a:cubicBezTo>
                <a:cubicBezTo>
                  <a:pt x="27171" y="5243"/>
                  <a:pt x="29477" y="5007"/>
                  <a:pt x="31608" y="4207"/>
                </a:cubicBezTo>
                <a:cubicBezTo>
                  <a:pt x="32753" y="3775"/>
                  <a:pt x="36497" y="1527"/>
                  <a:pt x="365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106;p14"/>
          <p:cNvSpPr txBox="1">
            <a:spLocks noGrp="1"/>
          </p:cNvSpPr>
          <p:nvPr>
            <p:ph type="title"/>
          </p:nvPr>
        </p:nvSpPr>
        <p:spPr>
          <a:xfrm>
            <a:off x="720725" y="335207"/>
            <a:ext cx="7702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accent6"/>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07" name="Google Shape;107;p14"/>
          <p:cNvGrpSpPr/>
          <p:nvPr/>
        </p:nvGrpSpPr>
        <p:grpSpPr>
          <a:xfrm>
            <a:off x="412650" y="572875"/>
            <a:ext cx="8527375" cy="921250"/>
            <a:chOff x="412650" y="572875"/>
            <a:chExt cx="8527375" cy="921250"/>
          </a:xfrm>
        </p:grpSpPr>
        <p:sp>
          <p:nvSpPr>
            <p:cNvPr id="108" name="Google Shape;108;p14"/>
            <p:cNvSpPr/>
            <p:nvPr/>
          </p:nvSpPr>
          <p:spPr>
            <a:xfrm>
              <a:off x="412650" y="572875"/>
              <a:ext cx="516800" cy="317000"/>
            </a:xfrm>
            <a:custGeom>
              <a:avLst/>
              <a:gdLst/>
              <a:ahLst/>
              <a:cxnLst/>
              <a:rect l="l" t="t" r="r" b="b"/>
              <a:pathLst>
                <a:path w="20672" h="12680" extrusionOk="0">
                  <a:moveTo>
                    <a:pt x="8163" y="1"/>
                  </a:moveTo>
                  <a:cubicBezTo>
                    <a:pt x="5536" y="1"/>
                    <a:pt x="3868" y="8571"/>
                    <a:pt x="3868" y="8571"/>
                  </a:cubicBezTo>
                  <a:cubicBezTo>
                    <a:pt x="3868" y="8571"/>
                    <a:pt x="3868" y="5673"/>
                    <a:pt x="2415" y="5189"/>
                  </a:cubicBezTo>
                  <a:cubicBezTo>
                    <a:pt x="2373" y="5175"/>
                    <a:pt x="2331" y="5168"/>
                    <a:pt x="2289" y="5168"/>
                  </a:cubicBezTo>
                  <a:cubicBezTo>
                    <a:pt x="910" y="5168"/>
                    <a:pt x="1" y="12680"/>
                    <a:pt x="1" y="12680"/>
                  </a:cubicBezTo>
                  <a:lnTo>
                    <a:pt x="19332" y="12680"/>
                  </a:lnTo>
                  <a:cubicBezTo>
                    <a:pt x="19332" y="12680"/>
                    <a:pt x="20672" y="3982"/>
                    <a:pt x="17638" y="2049"/>
                  </a:cubicBezTo>
                  <a:cubicBezTo>
                    <a:pt x="17327" y="1851"/>
                    <a:pt x="17011" y="1761"/>
                    <a:pt x="16694" y="1761"/>
                  </a:cubicBezTo>
                  <a:cubicBezTo>
                    <a:pt x="13927" y="1761"/>
                    <a:pt x="11117" y="8571"/>
                    <a:pt x="11117" y="8571"/>
                  </a:cubicBezTo>
                  <a:cubicBezTo>
                    <a:pt x="11117" y="8571"/>
                    <a:pt x="10875" y="114"/>
                    <a:pt x="8215" y="2"/>
                  </a:cubicBezTo>
                  <a:cubicBezTo>
                    <a:pt x="8198" y="1"/>
                    <a:pt x="8180" y="1"/>
                    <a:pt x="81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109;p14"/>
            <p:cNvSpPr/>
            <p:nvPr/>
          </p:nvSpPr>
          <p:spPr>
            <a:xfrm>
              <a:off x="8423225" y="1177125"/>
              <a:ext cx="516800" cy="317000"/>
            </a:xfrm>
            <a:custGeom>
              <a:avLst/>
              <a:gdLst/>
              <a:ahLst/>
              <a:cxnLst/>
              <a:rect l="l" t="t" r="r" b="b"/>
              <a:pathLst>
                <a:path w="20672" h="12680" extrusionOk="0">
                  <a:moveTo>
                    <a:pt x="8163" y="1"/>
                  </a:moveTo>
                  <a:cubicBezTo>
                    <a:pt x="5536" y="1"/>
                    <a:pt x="3868" y="8571"/>
                    <a:pt x="3868" y="8571"/>
                  </a:cubicBezTo>
                  <a:cubicBezTo>
                    <a:pt x="3868" y="8571"/>
                    <a:pt x="3868" y="5673"/>
                    <a:pt x="2415" y="5189"/>
                  </a:cubicBezTo>
                  <a:cubicBezTo>
                    <a:pt x="2373" y="5175"/>
                    <a:pt x="2331" y="5168"/>
                    <a:pt x="2289" y="5168"/>
                  </a:cubicBezTo>
                  <a:cubicBezTo>
                    <a:pt x="910" y="5168"/>
                    <a:pt x="1" y="12680"/>
                    <a:pt x="1" y="12680"/>
                  </a:cubicBezTo>
                  <a:lnTo>
                    <a:pt x="19332" y="12680"/>
                  </a:lnTo>
                  <a:cubicBezTo>
                    <a:pt x="19332" y="12680"/>
                    <a:pt x="20672" y="3982"/>
                    <a:pt x="17638" y="2049"/>
                  </a:cubicBezTo>
                  <a:cubicBezTo>
                    <a:pt x="17327" y="1851"/>
                    <a:pt x="17011" y="1761"/>
                    <a:pt x="16694" y="1761"/>
                  </a:cubicBezTo>
                  <a:cubicBezTo>
                    <a:pt x="13927" y="1761"/>
                    <a:pt x="11117" y="8571"/>
                    <a:pt x="11117" y="8571"/>
                  </a:cubicBezTo>
                  <a:cubicBezTo>
                    <a:pt x="11117" y="8571"/>
                    <a:pt x="10875" y="114"/>
                    <a:pt x="8215" y="2"/>
                  </a:cubicBezTo>
                  <a:cubicBezTo>
                    <a:pt x="8198" y="1"/>
                    <a:pt x="8180" y="1"/>
                    <a:pt x="81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264951224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and four columns 2">
  <p:cSld name="Title and four columns 2">
    <p:spTree>
      <p:nvGrpSpPr>
        <p:cNvPr id="1" name="Shape 274"/>
        <p:cNvGrpSpPr/>
        <p:nvPr/>
      </p:nvGrpSpPr>
      <p:grpSpPr>
        <a:xfrm>
          <a:off x="0" y="0"/>
          <a:ext cx="0" cy="0"/>
          <a:chOff x="0" y="0"/>
          <a:chExt cx="0" cy="0"/>
        </a:xfrm>
      </p:grpSpPr>
      <p:sp>
        <p:nvSpPr>
          <p:cNvPr id="275" name="Google Shape;275;p45"/>
          <p:cNvSpPr/>
          <p:nvPr/>
        </p:nvSpPr>
        <p:spPr>
          <a:xfrm>
            <a:off x="2766683" y="357561"/>
            <a:ext cx="5559600" cy="4489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276" name="Google Shape;276;p45"/>
          <p:cNvSpPr txBox="1">
            <a:spLocks noGrp="1"/>
          </p:cNvSpPr>
          <p:nvPr>
            <p:ph type="subTitle" idx="1"/>
          </p:nvPr>
        </p:nvSpPr>
        <p:spPr>
          <a:xfrm>
            <a:off x="3845043" y="1000523"/>
            <a:ext cx="1627500" cy="21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277" name="Google Shape;277;p45"/>
          <p:cNvSpPr txBox="1">
            <a:spLocks noGrp="1"/>
          </p:cNvSpPr>
          <p:nvPr>
            <p:ph type="subTitle" idx="2"/>
          </p:nvPr>
        </p:nvSpPr>
        <p:spPr>
          <a:xfrm>
            <a:off x="3845043" y="1263389"/>
            <a:ext cx="1645500" cy="8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6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600">
                <a:solidFill>
                  <a:schemeClr val="lt1"/>
                </a:solidFill>
              </a:defRPr>
            </a:lvl2pPr>
            <a:lvl3pPr lvl="2" rtl="0">
              <a:lnSpc>
                <a:spcPct val="100000"/>
              </a:lnSpc>
              <a:spcBef>
                <a:spcPts val="0"/>
              </a:spcBef>
              <a:spcAft>
                <a:spcPts val="0"/>
              </a:spcAft>
              <a:buNone/>
              <a:defRPr sz="1600">
                <a:solidFill>
                  <a:schemeClr val="lt1"/>
                </a:solidFill>
              </a:defRPr>
            </a:lvl3pPr>
            <a:lvl4pPr lvl="3" rtl="0">
              <a:lnSpc>
                <a:spcPct val="100000"/>
              </a:lnSpc>
              <a:spcBef>
                <a:spcPts val="0"/>
              </a:spcBef>
              <a:spcAft>
                <a:spcPts val="0"/>
              </a:spcAft>
              <a:buNone/>
              <a:defRPr sz="1600">
                <a:solidFill>
                  <a:schemeClr val="lt1"/>
                </a:solidFill>
              </a:defRPr>
            </a:lvl4pPr>
            <a:lvl5pPr lvl="4" rtl="0">
              <a:lnSpc>
                <a:spcPct val="100000"/>
              </a:lnSpc>
              <a:spcBef>
                <a:spcPts val="0"/>
              </a:spcBef>
              <a:spcAft>
                <a:spcPts val="0"/>
              </a:spcAft>
              <a:buNone/>
              <a:defRPr sz="1600">
                <a:solidFill>
                  <a:schemeClr val="lt1"/>
                </a:solidFill>
              </a:defRPr>
            </a:lvl5pPr>
            <a:lvl6pPr lvl="5" rtl="0">
              <a:lnSpc>
                <a:spcPct val="100000"/>
              </a:lnSpc>
              <a:spcBef>
                <a:spcPts val="0"/>
              </a:spcBef>
              <a:spcAft>
                <a:spcPts val="0"/>
              </a:spcAft>
              <a:buNone/>
              <a:defRPr sz="1600">
                <a:solidFill>
                  <a:schemeClr val="lt1"/>
                </a:solidFill>
              </a:defRPr>
            </a:lvl6pPr>
            <a:lvl7pPr lvl="6" rtl="0">
              <a:lnSpc>
                <a:spcPct val="100000"/>
              </a:lnSpc>
              <a:spcBef>
                <a:spcPts val="0"/>
              </a:spcBef>
              <a:spcAft>
                <a:spcPts val="0"/>
              </a:spcAft>
              <a:buNone/>
              <a:defRPr sz="1600">
                <a:solidFill>
                  <a:schemeClr val="lt1"/>
                </a:solidFill>
              </a:defRPr>
            </a:lvl7pPr>
            <a:lvl8pPr lvl="7" rtl="0">
              <a:lnSpc>
                <a:spcPct val="100000"/>
              </a:lnSpc>
              <a:spcBef>
                <a:spcPts val="0"/>
              </a:spcBef>
              <a:spcAft>
                <a:spcPts val="0"/>
              </a:spcAft>
              <a:buNone/>
              <a:defRPr sz="1600">
                <a:solidFill>
                  <a:schemeClr val="lt1"/>
                </a:solidFill>
              </a:defRPr>
            </a:lvl8pPr>
            <a:lvl9pPr lvl="8" rtl="0">
              <a:lnSpc>
                <a:spcPct val="100000"/>
              </a:lnSpc>
              <a:spcBef>
                <a:spcPts val="0"/>
              </a:spcBef>
              <a:spcAft>
                <a:spcPts val="0"/>
              </a:spcAft>
              <a:buNone/>
              <a:defRPr sz="1600">
                <a:solidFill>
                  <a:schemeClr val="lt1"/>
                </a:solidFill>
              </a:defRPr>
            </a:lvl9pPr>
          </a:lstStyle>
          <a:p>
            <a:endParaRPr/>
          </a:p>
        </p:txBody>
      </p:sp>
      <p:sp>
        <p:nvSpPr>
          <p:cNvPr id="278" name="Google Shape;278;p45"/>
          <p:cNvSpPr txBox="1">
            <a:spLocks noGrp="1"/>
          </p:cNvSpPr>
          <p:nvPr>
            <p:ph type="subTitle" idx="3"/>
          </p:nvPr>
        </p:nvSpPr>
        <p:spPr>
          <a:xfrm>
            <a:off x="3845043" y="3088289"/>
            <a:ext cx="1627500" cy="21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279" name="Google Shape;279;p45"/>
          <p:cNvSpPr txBox="1">
            <a:spLocks noGrp="1"/>
          </p:cNvSpPr>
          <p:nvPr>
            <p:ph type="subTitle" idx="4"/>
          </p:nvPr>
        </p:nvSpPr>
        <p:spPr>
          <a:xfrm>
            <a:off x="6411818" y="1263378"/>
            <a:ext cx="1645500" cy="8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6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600">
                <a:solidFill>
                  <a:schemeClr val="lt1"/>
                </a:solidFill>
              </a:defRPr>
            </a:lvl2pPr>
            <a:lvl3pPr lvl="2" rtl="0">
              <a:lnSpc>
                <a:spcPct val="100000"/>
              </a:lnSpc>
              <a:spcBef>
                <a:spcPts val="0"/>
              </a:spcBef>
              <a:spcAft>
                <a:spcPts val="0"/>
              </a:spcAft>
              <a:buNone/>
              <a:defRPr sz="1600">
                <a:solidFill>
                  <a:schemeClr val="lt1"/>
                </a:solidFill>
              </a:defRPr>
            </a:lvl3pPr>
            <a:lvl4pPr lvl="3" rtl="0">
              <a:lnSpc>
                <a:spcPct val="100000"/>
              </a:lnSpc>
              <a:spcBef>
                <a:spcPts val="0"/>
              </a:spcBef>
              <a:spcAft>
                <a:spcPts val="0"/>
              </a:spcAft>
              <a:buNone/>
              <a:defRPr sz="1600">
                <a:solidFill>
                  <a:schemeClr val="lt1"/>
                </a:solidFill>
              </a:defRPr>
            </a:lvl4pPr>
            <a:lvl5pPr lvl="4" rtl="0">
              <a:lnSpc>
                <a:spcPct val="100000"/>
              </a:lnSpc>
              <a:spcBef>
                <a:spcPts val="0"/>
              </a:spcBef>
              <a:spcAft>
                <a:spcPts val="0"/>
              </a:spcAft>
              <a:buNone/>
              <a:defRPr sz="1600">
                <a:solidFill>
                  <a:schemeClr val="lt1"/>
                </a:solidFill>
              </a:defRPr>
            </a:lvl5pPr>
            <a:lvl6pPr lvl="5" rtl="0">
              <a:lnSpc>
                <a:spcPct val="100000"/>
              </a:lnSpc>
              <a:spcBef>
                <a:spcPts val="0"/>
              </a:spcBef>
              <a:spcAft>
                <a:spcPts val="0"/>
              </a:spcAft>
              <a:buNone/>
              <a:defRPr sz="1600">
                <a:solidFill>
                  <a:schemeClr val="lt1"/>
                </a:solidFill>
              </a:defRPr>
            </a:lvl6pPr>
            <a:lvl7pPr lvl="6" rtl="0">
              <a:lnSpc>
                <a:spcPct val="100000"/>
              </a:lnSpc>
              <a:spcBef>
                <a:spcPts val="0"/>
              </a:spcBef>
              <a:spcAft>
                <a:spcPts val="0"/>
              </a:spcAft>
              <a:buNone/>
              <a:defRPr sz="1600">
                <a:solidFill>
                  <a:schemeClr val="lt1"/>
                </a:solidFill>
              </a:defRPr>
            </a:lvl7pPr>
            <a:lvl8pPr lvl="7" rtl="0">
              <a:lnSpc>
                <a:spcPct val="100000"/>
              </a:lnSpc>
              <a:spcBef>
                <a:spcPts val="0"/>
              </a:spcBef>
              <a:spcAft>
                <a:spcPts val="0"/>
              </a:spcAft>
              <a:buNone/>
              <a:defRPr sz="1600">
                <a:solidFill>
                  <a:schemeClr val="lt1"/>
                </a:solidFill>
              </a:defRPr>
            </a:lvl8pPr>
            <a:lvl9pPr lvl="8" rtl="0">
              <a:lnSpc>
                <a:spcPct val="100000"/>
              </a:lnSpc>
              <a:spcBef>
                <a:spcPts val="0"/>
              </a:spcBef>
              <a:spcAft>
                <a:spcPts val="0"/>
              </a:spcAft>
              <a:buNone/>
              <a:defRPr sz="1600">
                <a:solidFill>
                  <a:schemeClr val="lt1"/>
                </a:solidFill>
              </a:defRPr>
            </a:lvl9pPr>
          </a:lstStyle>
          <a:p>
            <a:endParaRPr/>
          </a:p>
        </p:txBody>
      </p:sp>
      <p:sp>
        <p:nvSpPr>
          <p:cNvPr id="280" name="Google Shape;280;p45"/>
          <p:cNvSpPr txBox="1">
            <a:spLocks noGrp="1"/>
          </p:cNvSpPr>
          <p:nvPr>
            <p:ph type="subTitle" idx="5"/>
          </p:nvPr>
        </p:nvSpPr>
        <p:spPr>
          <a:xfrm>
            <a:off x="6411068" y="999173"/>
            <a:ext cx="1629000" cy="222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281" name="Google Shape;281;p45"/>
          <p:cNvSpPr txBox="1">
            <a:spLocks noGrp="1"/>
          </p:cNvSpPr>
          <p:nvPr>
            <p:ph type="subTitle" idx="6"/>
          </p:nvPr>
        </p:nvSpPr>
        <p:spPr>
          <a:xfrm>
            <a:off x="3845043" y="3350418"/>
            <a:ext cx="1649400" cy="878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6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600">
                <a:solidFill>
                  <a:schemeClr val="lt1"/>
                </a:solidFill>
              </a:defRPr>
            </a:lvl2pPr>
            <a:lvl3pPr lvl="2" rtl="0">
              <a:lnSpc>
                <a:spcPct val="100000"/>
              </a:lnSpc>
              <a:spcBef>
                <a:spcPts val="0"/>
              </a:spcBef>
              <a:spcAft>
                <a:spcPts val="0"/>
              </a:spcAft>
              <a:buNone/>
              <a:defRPr sz="1600">
                <a:solidFill>
                  <a:schemeClr val="lt1"/>
                </a:solidFill>
              </a:defRPr>
            </a:lvl3pPr>
            <a:lvl4pPr lvl="3" rtl="0">
              <a:lnSpc>
                <a:spcPct val="100000"/>
              </a:lnSpc>
              <a:spcBef>
                <a:spcPts val="0"/>
              </a:spcBef>
              <a:spcAft>
                <a:spcPts val="0"/>
              </a:spcAft>
              <a:buNone/>
              <a:defRPr sz="1600">
                <a:solidFill>
                  <a:schemeClr val="lt1"/>
                </a:solidFill>
              </a:defRPr>
            </a:lvl4pPr>
            <a:lvl5pPr lvl="4" rtl="0">
              <a:lnSpc>
                <a:spcPct val="100000"/>
              </a:lnSpc>
              <a:spcBef>
                <a:spcPts val="0"/>
              </a:spcBef>
              <a:spcAft>
                <a:spcPts val="0"/>
              </a:spcAft>
              <a:buNone/>
              <a:defRPr sz="1600">
                <a:solidFill>
                  <a:schemeClr val="lt1"/>
                </a:solidFill>
              </a:defRPr>
            </a:lvl5pPr>
            <a:lvl6pPr lvl="5" rtl="0">
              <a:lnSpc>
                <a:spcPct val="100000"/>
              </a:lnSpc>
              <a:spcBef>
                <a:spcPts val="0"/>
              </a:spcBef>
              <a:spcAft>
                <a:spcPts val="0"/>
              </a:spcAft>
              <a:buNone/>
              <a:defRPr sz="1600">
                <a:solidFill>
                  <a:schemeClr val="lt1"/>
                </a:solidFill>
              </a:defRPr>
            </a:lvl6pPr>
            <a:lvl7pPr lvl="6" rtl="0">
              <a:lnSpc>
                <a:spcPct val="100000"/>
              </a:lnSpc>
              <a:spcBef>
                <a:spcPts val="0"/>
              </a:spcBef>
              <a:spcAft>
                <a:spcPts val="0"/>
              </a:spcAft>
              <a:buNone/>
              <a:defRPr sz="1600">
                <a:solidFill>
                  <a:schemeClr val="lt1"/>
                </a:solidFill>
              </a:defRPr>
            </a:lvl7pPr>
            <a:lvl8pPr lvl="7" rtl="0">
              <a:lnSpc>
                <a:spcPct val="100000"/>
              </a:lnSpc>
              <a:spcBef>
                <a:spcPts val="0"/>
              </a:spcBef>
              <a:spcAft>
                <a:spcPts val="0"/>
              </a:spcAft>
              <a:buNone/>
              <a:defRPr sz="1600">
                <a:solidFill>
                  <a:schemeClr val="lt1"/>
                </a:solidFill>
              </a:defRPr>
            </a:lvl8pPr>
            <a:lvl9pPr lvl="8" rtl="0">
              <a:lnSpc>
                <a:spcPct val="100000"/>
              </a:lnSpc>
              <a:spcBef>
                <a:spcPts val="0"/>
              </a:spcBef>
              <a:spcAft>
                <a:spcPts val="0"/>
              </a:spcAft>
              <a:buNone/>
              <a:defRPr sz="1600">
                <a:solidFill>
                  <a:schemeClr val="lt1"/>
                </a:solidFill>
              </a:defRPr>
            </a:lvl9pPr>
          </a:lstStyle>
          <a:p>
            <a:endParaRPr/>
          </a:p>
        </p:txBody>
      </p:sp>
      <p:sp>
        <p:nvSpPr>
          <p:cNvPr id="282" name="Google Shape;282;p45"/>
          <p:cNvSpPr txBox="1">
            <a:spLocks noGrp="1"/>
          </p:cNvSpPr>
          <p:nvPr>
            <p:ph type="subTitle" idx="7"/>
          </p:nvPr>
        </p:nvSpPr>
        <p:spPr>
          <a:xfrm>
            <a:off x="6411818" y="3088289"/>
            <a:ext cx="1627500" cy="21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283" name="Google Shape;283;p45"/>
          <p:cNvSpPr txBox="1">
            <a:spLocks noGrp="1"/>
          </p:cNvSpPr>
          <p:nvPr>
            <p:ph type="subTitle" idx="8"/>
          </p:nvPr>
        </p:nvSpPr>
        <p:spPr>
          <a:xfrm>
            <a:off x="6411818" y="3351760"/>
            <a:ext cx="1645500" cy="8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6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600">
                <a:solidFill>
                  <a:schemeClr val="lt1"/>
                </a:solidFill>
              </a:defRPr>
            </a:lvl2pPr>
            <a:lvl3pPr lvl="2" rtl="0">
              <a:lnSpc>
                <a:spcPct val="100000"/>
              </a:lnSpc>
              <a:spcBef>
                <a:spcPts val="0"/>
              </a:spcBef>
              <a:spcAft>
                <a:spcPts val="0"/>
              </a:spcAft>
              <a:buNone/>
              <a:defRPr sz="1600">
                <a:solidFill>
                  <a:schemeClr val="lt1"/>
                </a:solidFill>
              </a:defRPr>
            </a:lvl3pPr>
            <a:lvl4pPr lvl="3" rtl="0">
              <a:lnSpc>
                <a:spcPct val="100000"/>
              </a:lnSpc>
              <a:spcBef>
                <a:spcPts val="0"/>
              </a:spcBef>
              <a:spcAft>
                <a:spcPts val="0"/>
              </a:spcAft>
              <a:buNone/>
              <a:defRPr sz="1600">
                <a:solidFill>
                  <a:schemeClr val="lt1"/>
                </a:solidFill>
              </a:defRPr>
            </a:lvl4pPr>
            <a:lvl5pPr lvl="4" rtl="0">
              <a:lnSpc>
                <a:spcPct val="100000"/>
              </a:lnSpc>
              <a:spcBef>
                <a:spcPts val="0"/>
              </a:spcBef>
              <a:spcAft>
                <a:spcPts val="0"/>
              </a:spcAft>
              <a:buNone/>
              <a:defRPr sz="1600">
                <a:solidFill>
                  <a:schemeClr val="lt1"/>
                </a:solidFill>
              </a:defRPr>
            </a:lvl5pPr>
            <a:lvl6pPr lvl="5" rtl="0">
              <a:lnSpc>
                <a:spcPct val="100000"/>
              </a:lnSpc>
              <a:spcBef>
                <a:spcPts val="0"/>
              </a:spcBef>
              <a:spcAft>
                <a:spcPts val="0"/>
              </a:spcAft>
              <a:buNone/>
              <a:defRPr sz="1600">
                <a:solidFill>
                  <a:schemeClr val="lt1"/>
                </a:solidFill>
              </a:defRPr>
            </a:lvl6pPr>
            <a:lvl7pPr lvl="6" rtl="0">
              <a:lnSpc>
                <a:spcPct val="100000"/>
              </a:lnSpc>
              <a:spcBef>
                <a:spcPts val="0"/>
              </a:spcBef>
              <a:spcAft>
                <a:spcPts val="0"/>
              </a:spcAft>
              <a:buNone/>
              <a:defRPr sz="1600">
                <a:solidFill>
                  <a:schemeClr val="lt1"/>
                </a:solidFill>
              </a:defRPr>
            </a:lvl7pPr>
            <a:lvl8pPr lvl="7" rtl="0">
              <a:lnSpc>
                <a:spcPct val="100000"/>
              </a:lnSpc>
              <a:spcBef>
                <a:spcPts val="0"/>
              </a:spcBef>
              <a:spcAft>
                <a:spcPts val="0"/>
              </a:spcAft>
              <a:buNone/>
              <a:defRPr sz="1600">
                <a:solidFill>
                  <a:schemeClr val="lt1"/>
                </a:solidFill>
              </a:defRPr>
            </a:lvl8pPr>
            <a:lvl9pPr lvl="8" rtl="0">
              <a:lnSpc>
                <a:spcPct val="100000"/>
              </a:lnSpc>
              <a:spcBef>
                <a:spcPts val="0"/>
              </a:spcBef>
              <a:spcAft>
                <a:spcPts val="0"/>
              </a:spcAft>
              <a:buNone/>
              <a:defRPr sz="1600">
                <a:solidFill>
                  <a:schemeClr val="lt1"/>
                </a:solidFill>
              </a:defRPr>
            </a:lvl9pPr>
          </a:lstStyle>
          <a:p>
            <a:endParaRPr/>
          </a:p>
        </p:txBody>
      </p:sp>
      <p:sp>
        <p:nvSpPr>
          <p:cNvPr id="284" name="Google Shape;284;p45"/>
          <p:cNvSpPr txBox="1">
            <a:spLocks noGrp="1"/>
          </p:cNvSpPr>
          <p:nvPr>
            <p:ph type="title"/>
          </p:nvPr>
        </p:nvSpPr>
        <p:spPr>
          <a:xfrm>
            <a:off x="696450" y="1555800"/>
            <a:ext cx="1857600" cy="2031900"/>
          </a:xfrm>
          <a:prstGeom prst="rect">
            <a:avLst/>
          </a:prstGeom>
        </p:spPr>
        <p:txBody>
          <a:bodyPr spcFirstLastPara="1" wrap="square" lIns="91425" tIns="91425" rIns="91425" bIns="91425" anchor="ctr" anchorCtr="0">
            <a:noAutofit/>
          </a:bodyPr>
          <a:lstStyle>
            <a:lvl1pPr lvl="0"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85" name="Google Shape;285;p45"/>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0521978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bg>
      <p:bgPr>
        <a:solidFill>
          <a:schemeClr val="dk1"/>
        </a:solidFill>
        <a:effectLst/>
      </p:bgPr>
    </p:bg>
    <p:spTree>
      <p:nvGrpSpPr>
        <p:cNvPr id="1" name="Shape 286"/>
        <p:cNvGrpSpPr/>
        <p:nvPr/>
      </p:nvGrpSpPr>
      <p:grpSpPr>
        <a:xfrm>
          <a:off x="0" y="0"/>
          <a:ext cx="0" cy="0"/>
          <a:chOff x="0" y="0"/>
          <a:chExt cx="0" cy="0"/>
        </a:xfrm>
      </p:grpSpPr>
      <p:sp>
        <p:nvSpPr>
          <p:cNvPr id="287" name="Google Shape;287;p46"/>
          <p:cNvSpPr/>
          <p:nvPr/>
        </p:nvSpPr>
        <p:spPr>
          <a:xfrm>
            <a:off x="4116250" y="2066300"/>
            <a:ext cx="5208900" cy="1014900"/>
          </a:xfrm>
          <a:prstGeom prst="rect">
            <a:avLst/>
          </a:prstGeom>
          <a:solidFill>
            <a:schemeClr val="lt1"/>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a:solidFill>
                <a:schemeClr val="lt1"/>
              </a:solidFill>
            </a:endParaRPr>
          </a:p>
        </p:txBody>
      </p:sp>
      <p:sp>
        <p:nvSpPr>
          <p:cNvPr id="288" name="Google Shape;288;p46"/>
          <p:cNvSpPr/>
          <p:nvPr/>
        </p:nvSpPr>
        <p:spPr>
          <a:xfrm>
            <a:off x="101550" y="106200"/>
            <a:ext cx="8940900" cy="49311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46"/>
          <p:cNvSpPr txBox="1">
            <a:spLocks noGrp="1"/>
          </p:cNvSpPr>
          <p:nvPr>
            <p:ph type="subTitle" idx="1"/>
          </p:nvPr>
        </p:nvSpPr>
        <p:spPr>
          <a:xfrm>
            <a:off x="1617018" y="695723"/>
            <a:ext cx="1627500" cy="21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290" name="Google Shape;290;p46"/>
          <p:cNvSpPr txBox="1">
            <a:spLocks noGrp="1"/>
          </p:cNvSpPr>
          <p:nvPr>
            <p:ph type="subTitle" idx="2"/>
          </p:nvPr>
        </p:nvSpPr>
        <p:spPr>
          <a:xfrm>
            <a:off x="1617018" y="958589"/>
            <a:ext cx="1645500" cy="8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291" name="Google Shape;291;p46"/>
          <p:cNvSpPr txBox="1">
            <a:spLocks noGrp="1"/>
          </p:cNvSpPr>
          <p:nvPr>
            <p:ph type="subTitle" idx="3"/>
          </p:nvPr>
        </p:nvSpPr>
        <p:spPr>
          <a:xfrm>
            <a:off x="1617018" y="3393089"/>
            <a:ext cx="1627500" cy="21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292" name="Google Shape;292;p46"/>
          <p:cNvSpPr txBox="1">
            <a:spLocks noGrp="1"/>
          </p:cNvSpPr>
          <p:nvPr>
            <p:ph type="subTitle" idx="4"/>
          </p:nvPr>
        </p:nvSpPr>
        <p:spPr>
          <a:xfrm>
            <a:off x="1617018" y="3655218"/>
            <a:ext cx="1649400" cy="878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293" name="Google Shape;293;p46"/>
          <p:cNvSpPr txBox="1">
            <a:spLocks noGrp="1"/>
          </p:cNvSpPr>
          <p:nvPr>
            <p:ph type="subTitle" idx="5"/>
          </p:nvPr>
        </p:nvSpPr>
        <p:spPr>
          <a:xfrm>
            <a:off x="1617018" y="2047268"/>
            <a:ext cx="1627500" cy="21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294" name="Google Shape;294;p46"/>
          <p:cNvSpPr txBox="1">
            <a:spLocks noGrp="1"/>
          </p:cNvSpPr>
          <p:nvPr>
            <p:ph type="subTitle" idx="6"/>
          </p:nvPr>
        </p:nvSpPr>
        <p:spPr>
          <a:xfrm>
            <a:off x="1617018" y="2310740"/>
            <a:ext cx="1645500" cy="8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295" name="Google Shape;295;p46"/>
          <p:cNvSpPr txBox="1">
            <a:spLocks noGrp="1"/>
          </p:cNvSpPr>
          <p:nvPr>
            <p:ph type="title"/>
          </p:nvPr>
        </p:nvSpPr>
        <p:spPr>
          <a:xfrm>
            <a:off x="4571475" y="2238025"/>
            <a:ext cx="3868500" cy="657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4796184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and four columns 3">
  <p:cSld name="Title and four columns 3">
    <p:spTree>
      <p:nvGrpSpPr>
        <p:cNvPr id="1" name="Shape 296"/>
        <p:cNvGrpSpPr/>
        <p:nvPr/>
      </p:nvGrpSpPr>
      <p:grpSpPr>
        <a:xfrm>
          <a:off x="0" y="0"/>
          <a:ext cx="0" cy="0"/>
          <a:chOff x="0" y="0"/>
          <a:chExt cx="0" cy="0"/>
        </a:xfrm>
      </p:grpSpPr>
      <p:sp>
        <p:nvSpPr>
          <p:cNvPr id="297" name="Google Shape;297;p47"/>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47"/>
          <p:cNvSpPr txBox="1">
            <a:spLocks noGrp="1"/>
          </p:cNvSpPr>
          <p:nvPr>
            <p:ph type="subTitle" idx="1"/>
          </p:nvPr>
        </p:nvSpPr>
        <p:spPr>
          <a:xfrm>
            <a:off x="4800600" y="740624"/>
            <a:ext cx="1627500" cy="21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b="1">
                <a:solidFill>
                  <a:schemeClr val="dk1"/>
                </a:solidFill>
                <a:latin typeface="Bebas Neue"/>
                <a:ea typeface="Bebas Neue"/>
                <a:cs typeface="Bebas Neue"/>
                <a:sym typeface="Bebas Neue"/>
              </a:defRPr>
            </a:lvl1pPr>
            <a:lvl2pPr lvl="1" rtl="0">
              <a:lnSpc>
                <a:spcPct val="100000"/>
              </a:lnSpc>
              <a:spcBef>
                <a:spcPts val="0"/>
              </a:spcBef>
              <a:spcAft>
                <a:spcPts val="0"/>
              </a:spcAft>
              <a:buNone/>
              <a:defRPr sz="2000">
                <a:solidFill>
                  <a:schemeClr val="dk1"/>
                </a:solidFill>
                <a:latin typeface="Bebas Neue"/>
                <a:ea typeface="Bebas Neue"/>
                <a:cs typeface="Bebas Neue"/>
                <a:sym typeface="Bebas Neue"/>
              </a:defRPr>
            </a:lvl2pPr>
            <a:lvl3pPr lvl="2" rtl="0">
              <a:lnSpc>
                <a:spcPct val="100000"/>
              </a:lnSpc>
              <a:spcBef>
                <a:spcPts val="0"/>
              </a:spcBef>
              <a:spcAft>
                <a:spcPts val="0"/>
              </a:spcAft>
              <a:buNone/>
              <a:defRPr sz="2000">
                <a:solidFill>
                  <a:schemeClr val="dk1"/>
                </a:solidFill>
                <a:latin typeface="Bebas Neue"/>
                <a:ea typeface="Bebas Neue"/>
                <a:cs typeface="Bebas Neue"/>
                <a:sym typeface="Bebas Neue"/>
              </a:defRPr>
            </a:lvl3pPr>
            <a:lvl4pPr lvl="3" rtl="0">
              <a:lnSpc>
                <a:spcPct val="100000"/>
              </a:lnSpc>
              <a:spcBef>
                <a:spcPts val="0"/>
              </a:spcBef>
              <a:spcAft>
                <a:spcPts val="0"/>
              </a:spcAft>
              <a:buNone/>
              <a:defRPr sz="2000">
                <a:solidFill>
                  <a:schemeClr val="dk1"/>
                </a:solidFill>
                <a:latin typeface="Bebas Neue"/>
                <a:ea typeface="Bebas Neue"/>
                <a:cs typeface="Bebas Neue"/>
                <a:sym typeface="Bebas Neue"/>
              </a:defRPr>
            </a:lvl4pPr>
            <a:lvl5pPr lvl="4" rtl="0">
              <a:lnSpc>
                <a:spcPct val="100000"/>
              </a:lnSpc>
              <a:spcBef>
                <a:spcPts val="0"/>
              </a:spcBef>
              <a:spcAft>
                <a:spcPts val="0"/>
              </a:spcAft>
              <a:buNone/>
              <a:defRPr sz="2000">
                <a:solidFill>
                  <a:schemeClr val="dk1"/>
                </a:solidFill>
                <a:latin typeface="Bebas Neue"/>
                <a:ea typeface="Bebas Neue"/>
                <a:cs typeface="Bebas Neue"/>
                <a:sym typeface="Bebas Neue"/>
              </a:defRPr>
            </a:lvl5pPr>
            <a:lvl6pPr lvl="5" rtl="0">
              <a:lnSpc>
                <a:spcPct val="100000"/>
              </a:lnSpc>
              <a:spcBef>
                <a:spcPts val="0"/>
              </a:spcBef>
              <a:spcAft>
                <a:spcPts val="0"/>
              </a:spcAft>
              <a:buNone/>
              <a:defRPr sz="2000">
                <a:solidFill>
                  <a:schemeClr val="dk1"/>
                </a:solidFill>
                <a:latin typeface="Bebas Neue"/>
                <a:ea typeface="Bebas Neue"/>
                <a:cs typeface="Bebas Neue"/>
                <a:sym typeface="Bebas Neue"/>
              </a:defRPr>
            </a:lvl6pPr>
            <a:lvl7pPr lvl="6" rtl="0">
              <a:lnSpc>
                <a:spcPct val="100000"/>
              </a:lnSpc>
              <a:spcBef>
                <a:spcPts val="0"/>
              </a:spcBef>
              <a:spcAft>
                <a:spcPts val="0"/>
              </a:spcAft>
              <a:buNone/>
              <a:defRPr sz="2000">
                <a:solidFill>
                  <a:schemeClr val="dk1"/>
                </a:solidFill>
                <a:latin typeface="Bebas Neue"/>
                <a:ea typeface="Bebas Neue"/>
                <a:cs typeface="Bebas Neue"/>
                <a:sym typeface="Bebas Neue"/>
              </a:defRPr>
            </a:lvl7pPr>
            <a:lvl8pPr lvl="7" rtl="0">
              <a:lnSpc>
                <a:spcPct val="100000"/>
              </a:lnSpc>
              <a:spcBef>
                <a:spcPts val="0"/>
              </a:spcBef>
              <a:spcAft>
                <a:spcPts val="0"/>
              </a:spcAft>
              <a:buNone/>
              <a:defRPr sz="2000">
                <a:solidFill>
                  <a:schemeClr val="dk1"/>
                </a:solidFill>
                <a:latin typeface="Bebas Neue"/>
                <a:ea typeface="Bebas Neue"/>
                <a:cs typeface="Bebas Neue"/>
                <a:sym typeface="Bebas Neue"/>
              </a:defRPr>
            </a:lvl8pPr>
            <a:lvl9pPr lvl="8" rtl="0">
              <a:lnSpc>
                <a:spcPct val="100000"/>
              </a:lnSpc>
              <a:spcBef>
                <a:spcPts val="0"/>
              </a:spcBef>
              <a:spcAft>
                <a:spcPts val="0"/>
              </a:spcAft>
              <a:buNone/>
              <a:defRPr sz="2000">
                <a:solidFill>
                  <a:schemeClr val="dk1"/>
                </a:solidFill>
                <a:latin typeface="Bebas Neue"/>
                <a:ea typeface="Bebas Neue"/>
                <a:cs typeface="Bebas Neue"/>
                <a:sym typeface="Bebas Neue"/>
              </a:defRPr>
            </a:lvl9pPr>
          </a:lstStyle>
          <a:p>
            <a:endParaRPr/>
          </a:p>
        </p:txBody>
      </p:sp>
      <p:sp>
        <p:nvSpPr>
          <p:cNvPr id="299" name="Google Shape;299;p47"/>
          <p:cNvSpPr txBox="1">
            <a:spLocks noGrp="1"/>
          </p:cNvSpPr>
          <p:nvPr>
            <p:ph type="subTitle" idx="2"/>
          </p:nvPr>
        </p:nvSpPr>
        <p:spPr>
          <a:xfrm>
            <a:off x="4800600" y="1098397"/>
            <a:ext cx="3405000" cy="4602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a:endParaRPr/>
          </a:p>
        </p:txBody>
      </p:sp>
      <p:sp>
        <p:nvSpPr>
          <p:cNvPr id="300" name="Google Shape;300;p47"/>
          <p:cNvSpPr txBox="1">
            <a:spLocks noGrp="1"/>
          </p:cNvSpPr>
          <p:nvPr>
            <p:ph type="subTitle" idx="3"/>
          </p:nvPr>
        </p:nvSpPr>
        <p:spPr>
          <a:xfrm>
            <a:off x="4800600" y="3611735"/>
            <a:ext cx="1627500" cy="21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b="1">
                <a:solidFill>
                  <a:schemeClr val="dk1"/>
                </a:solidFill>
                <a:latin typeface="Bebas Neue"/>
                <a:ea typeface="Bebas Neue"/>
                <a:cs typeface="Bebas Neue"/>
                <a:sym typeface="Bebas Neue"/>
              </a:defRPr>
            </a:lvl1pPr>
            <a:lvl2pPr lvl="1" rtl="0">
              <a:lnSpc>
                <a:spcPct val="100000"/>
              </a:lnSpc>
              <a:spcBef>
                <a:spcPts val="0"/>
              </a:spcBef>
              <a:spcAft>
                <a:spcPts val="0"/>
              </a:spcAft>
              <a:buNone/>
              <a:defRPr sz="2000">
                <a:solidFill>
                  <a:schemeClr val="dk1"/>
                </a:solidFill>
                <a:latin typeface="Bebas Neue"/>
                <a:ea typeface="Bebas Neue"/>
                <a:cs typeface="Bebas Neue"/>
                <a:sym typeface="Bebas Neue"/>
              </a:defRPr>
            </a:lvl2pPr>
            <a:lvl3pPr lvl="2" rtl="0">
              <a:lnSpc>
                <a:spcPct val="100000"/>
              </a:lnSpc>
              <a:spcBef>
                <a:spcPts val="0"/>
              </a:spcBef>
              <a:spcAft>
                <a:spcPts val="0"/>
              </a:spcAft>
              <a:buNone/>
              <a:defRPr sz="2000">
                <a:solidFill>
                  <a:schemeClr val="dk1"/>
                </a:solidFill>
                <a:latin typeface="Bebas Neue"/>
                <a:ea typeface="Bebas Neue"/>
                <a:cs typeface="Bebas Neue"/>
                <a:sym typeface="Bebas Neue"/>
              </a:defRPr>
            </a:lvl3pPr>
            <a:lvl4pPr lvl="3" rtl="0">
              <a:lnSpc>
                <a:spcPct val="100000"/>
              </a:lnSpc>
              <a:spcBef>
                <a:spcPts val="0"/>
              </a:spcBef>
              <a:spcAft>
                <a:spcPts val="0"/>
              </a:spcAft>
              <a:buNone/>
              <a:defRPr sz="2000">
                <a:solidFill>
                  <a:schemeClr val="dk1"/>
                </a:solidFill>
                <a:latin typeface="Bebas Neue"/>
                <a:ea typeface="Bebas Neue"/>
                <a:cs typeface="Bebas Neue"/>
                <a:sym typeface="Bebas Neue"/>
              </a:defRPr>
            </a:lvl4pPr>
            <a:lvl5pPr lvl="4" rtl="0">
              <a:lnSpc>
                <a:spcPct val="100000"/>
              </a:lnSpc>
              <a:spcBef>
                <a:spcPts val="0"/>
              </a:spcBef>
              <a:spcAft>
                <a:spcPts val="0"/>
              </a:spcAft>
              <a:buNone/>
              <a:defRPr sz="2000">
                <a:solidFill>
                  <a:schemeClr val="dk1"/>
                </a:solidFill>
                <a:latin typeface="Bebas Neue"/>
                <a:ea typeface="Bebas Neue"/>
                <a:cs typeface="Bebas Neue"/>
                <a:sym typeface="Bebas Neue"/>
              </a:defRPr>
            </a:lvl5pPr>
            <a:lvl6pPr lvl="5" rtl="0">
              <a:lnSpc>
                <a:spcPct val="100000"/>
              </a:lnSpc>
              <a:spcBef>
                <a:spcPts val="0"/>
              </a:spcBef>
              <a:spcAft>
                <a:spcPts val="0"/>
              </a:spcAft>
              <a:buNone/>
              <a:defRPr sz="2000">
                <a:solidFill>
                  <a:schemeClr val="dk1"/>
                </a:solidFill>
                <a:latin typeface="Bebas Neue"/>
                <a:ea typeface="Bebas Neue"/>
                <a:cs typeface="Bebas Neue"/>
                <a:sym typeface="Bebas Neue"/>
              </a:defRPr>
            </a:lvl6pPr>
            <a:lvl7pPr lvl="6" rtl="0">
              <a:lnSpc>
                <a:spcPct val="100000"/>
              </a:lnSpc>
              <a:spcBef>
                <a:spcPts val="0"/>
              </a:spcBef>
              <a:spcAft>
                <a:spcPts val="0"/>
              </a:spcAft>
              <a:buNone/>
              <a:defRPr sz="2000">
                <a:solidFill>
                  <a:schemeClr val="dk1"/>
                </a:solidFill>
                <a:latin typeface="Bebas Neue"/>
                <a:ea typeface="Bebas Neue"/>
                <a:cs typeface="Bebas Neue"/>
                <a:sym typeface="Bebas Neue"/>
              </a:defRPr>
            </a:lvl7pPr>
            <a:lvl8pPr lvl="7" rtl="0">
              <a:lnSpc>
                <a:spcPct val="100000"/>
              </a:lnSpc>
              <a:spcBef>
                <a:spcPts val="0"/>
              </a:spcBef>
              <a:spcAft>
                <a:spcPts val="0"/>
              </a:spcAft>
              <a:buNone/>
              <a:defRPr sz="2000">
                <a:solidFill>
                  <a:schemeClr val="dk1"/>
                </a:solidFill>
                <a:latin typeface="Bebas Neue"/>
                <a:ea typeface="Bebas Neue"/>
                <a:cs typeface="Bebas Neue"/>
                <a:sym typeface="Bebas Neue"/>
              </a:defRPr>
            </a:lvl8pPr>
            <a:lvl9pPr lvl="8" rtl="0">
              <a:lnSpc>
                <a:spcPct val="100000"/>
              </a:lnSpc>
              <a:spcBef>
                <a:spcPts val="0"/>
              </a:spcBef>
              <a:spcAft>
                <a:spcPts val="0"/>
              </a:spcAft>
              <a:buNone/>
              <a:defRPr sz="2000">
                <a:solidFill>
                  <a:schemeClr val="dk1"/>
                </a:solidFill>
                <a:latin typeface="Bebas Neue"/>
                <a:ea typeface="Bebas Neue"/>
                <a:cs typeface="Bebas Neue"/>
                <a:sym typeface="Bebas Neue"/>
              </a:defRPr>
            </a:lvl9pPr>
          </a:lstStyle>
          <a:p>
            <a:endParaRPr/>
          </a:p>
        </p:txBody>
      </p:sp>
      <p:sp>
        <p:nvSpPr>
          <p:cNvPr id="301" name="Google Shape;301;p47"/>
          <p:cNvSpPr txBox="1">
            <a:spLocks noGrp="1"/>
          </p:cNvSpPr>
          <p:nvPr>
            <p:ph type="subTitle" idx="4"/>
          </p:nvPr>
        </p:nvSpPr>
        <p:spPr>
          <a:xfrm>
            <a:off x="4800600" y="2060915"/>
            <a:ext cx="3401700" cy="4572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a:endParaRPr/>
          </a:p>
        </p:txBody>
      </p:sp>
      <p:sp>
        <p:nvSpPr>
          <p:cNvPr id="302" name="Google Shape;302;p47"/>
          <p:cNvSpPr txBox="1">
            <a:spLocks noGrp="1"/>
          </p:cNvSpPr>
          <p:nvPr>
            <p:ph type="subTitle" idx="5"/>
          </p:nvPr>
        </p:nvSpPr>
        <p:spPr>
          <a:xfrm>
            <a:off x="4800600" y="1698951"/>
            <a:ext cx="1629000" cy="222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b="1">
                <a:solidFill>
                  <a:schemeClr val="dk1"/>
                </a:solidFill>
                <a:latin typeface="Bebas Neue"/>
                <a:ea typeface="Bebas Neue"/>
                <a:cs typeface="Bebas Neue"/>
                <a:sym typeface="Bebas Neue"/>
              </a:defRPr>
            </a:lvl1pPr>
            <a:lvl2pPr lvl="1" rtl="0">
              <a:lnSpc>
                <a:spcPct val="100000"/>
              </a:lnSpc>
              <a:spcBef>
                <a:spcPts val="0"/>
              </a:spcBef>
              <a:spcAft>
                <a:spcPts val="0"/>
              </a:spcAft>
              <a:buNone/>
              <a:defRPr sz="2000">
                <a:solidFill>
                  <a:schemeClr val="dk1"/>
                </a:solidFill>
                <a:latin typeface="Bebas Neue"/>
                <a:ea typeface="Bebas Neue"/>
                <a:cs typeface="Bebas Neue"/>
                <a:sym typeface="Bebas Neue"/>
              </a:defRPr>
            </a:lvl2pPr>
            <a:lvl3pPr lvl="2" rtl="0">
              <a:lnSpc>
                <a:spcPct val="100000"/>
              </a:lnSpc>
              <a:spcBef>
                <a:spcPts val="0"/>
              </a:spcBef>
              <a:spcAft>
                <a:spcPts val="0"/>
              </a:spcAft>
              <a:buNone/>
              <a:defRPr sz="2000">
                <a:solidFill>
                  <a:schemeClr val="dk1"/>
                </a:solidFill>
                <a:latin typeface="Bebas Neue"/>
                <a:ea typeface="Bebas Neue"/>
                <a:cs typeface="Bebas Neue"/>
                <a:sym typeface="Bebas Neue"/>
              </a:defRPr>
            </a:lvl3pPr>
            <a:lvl4pPr lvl="3" rtl="0">
              <a:lnSpc>
                <a:spcPct val="100000"/>
              </a:lnSpc>
              <a:spcBef>
                <a:spcPts val="0"/>
              </a:spcBef>
              <a:spcAft>
                <a:spcPts val="0"/>
              </a:spcAft>
              <a:buNone/>
              <a:defRPr sz="2000">
                <a:solidFill>
                  <a:schemeClr val="dk1"/>
                </a:solidFill>
                <a:latin typeface="Bebas Neue"/>
                <a:ea typeface="Bebas Neue"/>
                <a:cs typeface="Bebas Neue"/>
                <a:sym typeface="Bebas Neue"/>
              </a:defRPr>
            </a:lvl4pPr>
            <a:lvl5pPr lvl="4" rtl="0">
              <a:lnSpc>
                <a:spcPct val="100000"/>
              </a:lnSpc>
              <a:spcBef>
                <a:spcPts val="0"/>
              </a:spcBef>
              <a:spcAft>
                <a:spcPts val="0"/>
              </a:spcAft>
              <a:buNone/>
              <a:defRPr sz="2000">
                <a:solidFill>
                  <a:schemeClr val="dk1"/>
                </a:solidFill>
                <a:latin typeface="Bebas Neue"/>
                <a:ea typeface="Bebas Neue"/>
                <a:cs typeface="Bebas Neue"/>
                <a:sym typeface="Bebas Neue"/>
              </a:defRPr>
            </a:lvl5pPr>
            <a:lvl6pPr lvl="5" rtl="0">
              <a:lnSpc>
                <a:spcPct val="100000"/>
              </a:lnSpc>
              <a:spcBef>
                <a:spcPts val="0"/>
              </a:spcBef>
              <a:spcAft>
                <a:spcPts val="0"/>
              </a:spcAft>
              <a:buNone/>
              <a:defRPr sz="2000">
                <a:solidFill>
                  <a:schemeClr val="dk1"/>
                </a:solidFill>
                <a:latin typeface="Bebas Neue"/>
                <a:ea typeface="Bebas Neue"/>
                <a:cs typeface="Bebas Neue"/>
                <a:sym typeface="Bebas Neue"/>
              </a:defRPr>
            </a:lvl6pPr>
            <a:lvl7pPr lvl="6" rtl="0">
              <a:lnSpc>
                <a:spcPct val="100000"/>
              </a:lnSpc>
              <a:spcBef>
                <a:spcPts val="0"/>
              </a:spcBef>
              <a:spcAft>
                <a:spcPts val="0"/>
              </a:spcAft>
              <a:buNone/>
              <a:defRPr sz="2000">
                <a:solidFill>
                  <a:schemeClr val="dk1"/>
                </a:solidFill>
                <a:latin typeface="Bebas Neue"/>
                <a:ea typeface="Bebas Neue"/>
                <a:cs typeface="Bebas Neue"/>
                <a:sym typeface="Bebas Neue"/>
              </a:defRPr>
            </a:lvl7pPr>
            <a:lvl8pPr lvl="7" rtl="0">
              <a:lnSpc>
                <a:spcPct val="100000"/>
              </a:lnSpc>
              <a:spcBef>
                <a:spcPts val="0"/>
              </a:spcBef>
              <a:spcAft>
                <a:spcPts val="0"/>
              </a:spcAft>
              <a:buNone/>
              <a:defRPr sz="2000">
                <a:solidFill>
                  <a:schemeClr val="dk1"/>
                </a:solidFill>
                <a:latin typeface="Bebas Neue"/>
                <a:ea typeface="Bebas Neue"/>
                <a:cs typeface="Bebas Neue"/>
                <a:sym typeface="Bebas Neue"/>
              </a:defRPr>
            </a:lvl8pPr>
            <a:lvl9pPr lvl="8" rtl="0">
              <a:lnSpc>
                <a:spcPct val="100000"/>
              </a:lnSpc>
              <a:spcBef>
                <a:spcPts val="0"/>
              </a:spcBef>
              <a:spcAft>
                <a:spcPts val="0"/>
              </a:spcAft>
              <a:buNone/>
              <a:defRPr sz="2000">
                <a:solidFill>
                  <a:schemeClr val="dk1"/>
                </a:solidFill>
                <a:latin typeface="Bebas Neue"/>
                <a:ea typeface="Bebas Neue"/>
                <a:cs typeface="Bebas Neue"/>
                <a:sym typeface="Bebas Neue"/>
              </a:defRPr>
            </a:lvl9pPr>
          </a:lstStyle>
          <a:p>
            <a:endParaRPr/>
          </a:p>
        </p:txBody>
      </p:sp>
      <p:sp>
        <p:nvSpPr>
          <p:cNvPr id="303" name="Google Shape;303;p47"/>
          <p:cNvSpPr txBox="1">
            <a:spLocks noGrp="1"/>
          </p:cNvSpPr>
          <p:nvPr>
            <p:ph type="subTitle" idx="6"/>
          </p:nvPr>
        </p:nvSpPr>
        <p:spPr>
          <a:xfrm>
            <a:off x="4800600" y="3970871"/>
            <a:ext cx="3401700" cy="4572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a:endParaRPr/>
          </a:p>
        </p:txBody>
      </p:sp>
      <p:sp>
        <p:nvSpPr>
          <p:cNvPr id="304" name="Google Shape;304;p47"/>
          <p:cNvSpPr txBox="1">
            <a:spLocks noGrp="1"/>
          </p:cNvSpPr>
          <p:nvPr>
            <p:ph type="title"/>
          </p:nvPr>
        </p:nvSpPr>
        <p:spPr>
          <a:xfrm>
            <a:off x="603150" y="1892800"/>
            <a:ext cx="2044200" cy="1191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05" name="Google Shape;305;p47"/>
          <p:cNvSpPr txBox="1">
            <a:spLocks noGrp="1"/>
          </p:cNvSpPr>
          <p:nvPr>
            <p:ph type="subTitle" idx="7"/>
          </p:nvPr>
        </p:nvSpPr>
        <p:spPr>
          <a:xfrm>
            <a:off x="4800600" y="3020457"/>
            <a:ext cx="3401700" cy="4572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a:endParaRPr/>
          </a:p>
        </p:txBody>
      </p:sp>
      <p:sp>
        <p:nvSpPr>
          <p:cNvPr id="306" name="Google Shape;306;p47"/>
          <p:cNvSpPr txBox="1">
            <a:spLocks noGrp="1"/>
          </p:cNvSpPr>
          <p:nvPr>
            <p:ph type="subTitle" idx="8"/>
          </p:nvPr>
        </p:nvSpPr>
        <p:spPr>
          <a:xfrm>
            <a:off x="4800600" y="2658653"/>
            <a:ext cx="1629000" cy="222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b="1">
                <a:solidFill>
                  <a:schemeClr val="dk1"/>
                </a:solidFill>
                <a:latin typeface="Bebas Neue"/>
                <a:ea typeface="Bebas Neue"/>
                <a:cs typeface="Bebas Neue"/>
                <a:sym typeface="Bebas Neue"/>
              </a:defRPr>
            </a:lvl1pPr>
            <a:lvl2pPr lvl="1" rtl="0">
              <a:lnSpc>
                <a:spcPct val="100000"/>
              </a:lnSpc>
              <a:spcBef>
                <a:spcPts val="0"/>
              </a:spcBef>
              <a:spcAft>
                <a:spcPts val="0"/>
              </a:spcAft>
              <a:buNone/>
              <a:defRPr sz="2000">
                <a:solidFill>
                  <a:schemeClr val="dk1"/>
                </a:solidFill>
                <a:latin typeface="Bebas Neue"/>
                <a:ea typeface="Bebas Neue"/>
                <a:cs typeface="Bebas Neue"/>
                <a:sym typeface="Bebas Neue"/>
              </a:defRPr>
            </a:lvl2pPr>
            <a:lvl3pPr lvl="2" rtl="0">
              <a:lnSpc>
                <a:spcPct val="100000"/>
              </a:lnSpc>
              <a:spcBef>
                <a:spcPts val="0"/>
              </a:spcBef>
              <a:spcAft>
                <a:spcPts val="0"/>
              </a:spcAft>
              <a:buNone/>
              <a:defRPr sz="2000">
                <a:solidFill>
                  <a:schemeClr val="dk1"/>
                </a:solidFill>
                <a:latin typeface="Bebas Neue"/>
                <a:ea typeface="Bebas Neue"/>
                <a:cs typeface="Bebas Neue"/>
                <a:sym typeface="Bebas Neue"/>
              </a:defRPr>
            </a:lvl3pPr>
            <a:lvl4pPr lvl="3" rtl="0">
              <a:lnSpc>
                <a:spcPct val="100000"/>
              </a:lnSpc>
              <a:spcBef>
                <a:spcPts val="0"/>
              </a:spcBef>
              <a:spcAft>
                <a:spcPts val="0"/>
              </a:spcAft>
              <a:buNone/>
              <a:defRPr sz="2000">
                <a:solidFill>
                  <a:schemeClr val="dk1"/>
                </a:solidFill>
                <a:latin typeface="Bebas Neue"/>
                <a:ea typeface="Bebas Neue"/>
                <a:cs typeface="Bebas Neue"/>
                <a:sym typeface="Bebas Neue"/>
              </a:defRPr>
            </a:lvl4pPr>
            <a:lvl5pPr lvl="4" rtl="0">
              <a:lnSpc>
                <a:spcPct val="100000"/>
              </a:lnSpc>
              <a:spcBef>
                <a:spcPts val="0"/>
              </a:spcBef>
              <a:spcAft>
                <a:spcPts val="0"/>
              </a:spcAft>
              <a:buNone/>
              <a:defRPr sz="2000">
                <a:solidFill>
                  <a:schemeClr val="dk1"/>
                </a:solidFill>
                <a:latin typeface="Bebas Neue"/>
                <a:ea typeface="Bebas Neue"/>
                <a:cs typeface="Bebas Neue"/>
                <a:sym typeface="Bebas Neue"/>
              </a:defRPr>
            </a:lvl5pPr>
            <a:lvl6pPr lvl="5" rtl="0">
              <a:lnSpc>
                <a:spcPct val="100000"/>
              </a:lnSpc>
              <a:spcBef>
                <a:spcPts val="0"/>
              </a:spcBef>
              <a:spcAft>
                <a:spcPts val="0"/>
              </a:spcAft>
              <a:buNone/>
              <a:defRPr sz="2000">
                <a:solidFill>
                  <a:schemeClr val="dk1"/>
                </a:solidFill>
                <a:latin typeface="Bebas Neue"/>
                <a:ea typeface="Bebas Neue"/>
                <a:cs typeface="Bebas Neue"/>
                <a:sym typeface="Bebas Neue"/>
              </a:defRPr>
            </a:lvl6pPr>
            <a:lvl7pPr lvl="6" rtl="0">
              <a:lnSpc>
                <a:spcPct val="100000"/>
              </a:lnSpc>
              <a:spcBef>
                <a:spcPts val="0"/>
              </a:spcBef>
              <a:spcAft>
                <a:spcPts val="0"/>
              </a:spcAft>
              <a:buNone/>
              <a:defRPr sz="2000">
                <a:solidFill>
                  <a:schemeClr val="dk1"/>
                </a:solidFill>
                <a:latin typeface="Bebas Neue"/>
                <a:ea typeface="Bebas Neue"/>
                <a:cs typeface="Bebas Neue"/>
                <a:sym typeface="Bebas Neue"/>
              </a:defRPr>
            </a:lvl7pPr>
            <a:lvl8pPr lvl="7" rtl="0">
              <a:lnSpc>
                <a:spcPct val="100000"/>
              </a:lnSpc>
              <a:spcBef>
                <a:spcPts val="0"/>
              </a:spcBef>
              <a:spcAft>
                <a:spcPts val="0"/>
              </a:spcAft>
              <a:buNone/>
              <a:defRPr sz="2000">
                <a:solidFill>
                  <a:schemeClr val="dk1"/>
                </a:solidFill>
                <a:latin typeface="Bebas Neue"/>
                <a:ea typeface="Bebas Neue"/>
                <a:cs typeface="Bebas Neue"/>
                <a:sym typeface="Bebas Neue"/>
              </a:defRPr>
            </a:lvl8pPr>
            <a:lvl9pPr lvl="8" rtl="0">
              <a:lnSpc>
                <a:spcPct val="100000"/>
              </a:lnSpc>
              <a:spcBef>
                <a:spcPts val="0"/>
              </a:spcBef>
              <a:spcAft>
                <a:spcPts val="0"/>
              </a:spcAft>
              <a:buNone/>
              <a:defRPr sz="2000">
                <a:solidFill>
                  <a:schemeClr val="dk1"/>
                </a:solidFill>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195751187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and four columns 4">
  <p:cSld name="Title and four columns 4">
    <p:spTree>
      <p:nvGrpSpPr>
        <p:cNvPr id="1" name="Shape 307"/>
        <p:cNvGrpSpPr/>
        <p:nvPr/>
      </p:nvGrpSpPr>
      <p:grpSpPr>
        <a:xfrm>
          <a:off x="0" y="0"/>
          <a:ext cx="0" cy="0"/>
          <a:chOff x="0" y="0"/>
          <a:chExt cx="0" cy="0"/>
        </a:xfrm>
      </p:grpSpPr>
      <p:sp>
        <p:nvSpPr>
          <p:cNvPr id="308" name="Google Shape;308;p48"/>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48"/>
          <p:cNvSpPr txBox="1">
            <a:spLocks noGrp="1"/>
          </p:cNvSpPr>
          <p:nvPr>
            <p:ph type="subTitle" idx="1"/>
          </p:nvPr>
        </p:nvSpPr>
        <p:spPr>
          <a:xfrm>
            <a:off x="1440172" y="1904975"/>
            <a:ext cx="1464000" cy="219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2000" b="1">
                <a:solidFill>
                  <a:schemeClr val="lt1"/>
                </a:solidFill>
                <a:latin typeface="Bebas Neue"/>
                <a:ea typeface="Bebas Neue"/>
                <a:cs typeface="Bebas Neue"/>
                <a:sym typeface="Bebas Neue"/>
              </a:defRPr>
            </a:lvl1pPr>
            <a:lvl2pPr lvl="1" algn="r" rtl="0">
              <a:lnSpc>
                <a:spcPct val="100000"/>
              </a:lnSpc>
              <a:spcBef>
                <a:spcPts val="0"/>
              </a:spcBef>
              <a:spcAft>
                <a:spcPts val="0"/>
              </a:spcAft>
              <a:buNone/>
              <a:defRPr sz="2000">
                <a:solidFill>
                  <a:schemeClr val="lt1"/>
                </a:solidFill>
                <a:latin typeface="Bebas Neue"/>
                <a:ea typeface="Bebas Neue"/>
                <a:cs typeface="Bebas Neue"/>
                <a:sym typeface="Bebas Neue"/>
              </a:defRPr>
            </a:lvl2pPr>
            <a:lvl3pPr lvl="2" algn="r" rtl="0">
              <a:lnSpc>
                <a:spcPct val="100000"/>
              </a:lnSpc>
              <a:spcBef>
                <a:spcPts val="0"/>
              </a:spcBef>
              <a:spcAft>
                <a:spcPts val="0"/>
              </a:spcAft>
              <a:buNone/>
              <a:defRPr sz="2000">
                <a:solidFill>
                  <a:schemeClr val="lt1"/>
                </a:solidFill>
                <a:latin typeface="Bebas Neue"/>
                <a:ea typeface="Bebas Neue"/>
                <a:cs typeface="Bebas Neue"/>
                <a:sym typeface="Bebas Neue"/>
              </a:defRPr>
            </a:lvl3pPr>
            <a:lvl4pPr lvl="3" algn="r" rtl="0">
              <a:lnSpc>
                <a:spcPct val="100000"/>
              </a:lnSpc>
              <a:spcBef>
                <a:spcPts val="0"/>
              </a:spcBef>
              <a:spcAft>
                <a:spcPts val="0"/>
              </a:spcAft>
              <a:buNone/>
              <a:defRPr sz="2000">
                <a:solidFill>
                  <a:schemeClr val="lt1"/>
                </a:solidFill>
                <a:latin typeface="Bebas Neue"/>
                <a:ea typeface="Bebas Neue"/>
                <a:cs typeface="Bebas Neue"/>
                <a:sym typeface="Bebas Neue"/>
              </a:defRPr>
            </a:lvl4pPr>
            <a:lvl5pPr lvl="4" algn="r" rtl="0">
              <a:lnSpc>
                <a:spcPct val="100000"/>
              </a:lnSpc>
              <a:spcBef>
                <a:spcPts val="0"/>
              </a:spcBef>
              <a:spcAft>
                <a:spcPts val="0"/>
              </a:spcAft>
              <a:buNone/>
              <a:defRPr sz="2000">
                <a:solidFill>
                  <a:schemeClr val="lt1"/>
                </a:solidFill>
                <a:latin typeface="Bebas Neue"/>
                <a:ea typeface="Bebas Neue"/>
                <a:cs typeface="Bebas Neue"/>
                <a:sym typeface="Bebas Neue"/>
              </a:defRPr>
            </a:lvl5pPr>
            <a:lvl6pPr lvl="5" algn="r" rtl="0">
              <a:lnSpc>
                <a:spcPct val="100000"/>
              </a:lnSpc>
              <a:spcBef>
                <a:spcPts val="0"/>
              </a:spcBef>
              <a:spcAft>
                <a:spcPts val="0"/>
              </a:spcAft>
              <a:buNone/>
              <a:defRPr sz="2000">
                <a:solidFill>
                  <a:schemeClr val="lt1"/>
                </a:solidFill>
                <a:latin typeface="Bebas Neue"/>
                <a:ea typeface="Bebas Neue"/>
                <a:cs typeface="Bebas Neue"/>
                <a:sym typeface="Bebas Neue"/>
              </a:defRPr>
            </a:lvl6pPr>
            <a:lvl7pPr lvl="6" algn="r" rtl="0">
              <a:lnSpc>
                <a:spcPct val="100000"/>
              </a:lnSpc>
              <a:spcBef>
                <a:spcPts val="0"/>
              </a:spcBef>
              <a:spcAft>
                <a:spcPts val="0"/>
              </a:spcAft>
              <a:buNone/>
              <a:defRPr sz="2000">
                <a:solidFill>
                  <a:schemeClr val="lt1"/>
                </a:solidFill>
                <a:latin typeface="Bebas Neue"/>
                <a:ea typeface="Bebas Neue"/>
                <a:cs typeface="Bebas Neue"/>
                <a:sym typeface="Bebas Neue"/>
              </a:defRPr>
            </a:lvl7pPr>
            <a:lvl8pPr lvl="7" algn="r" rtl="0">
              <a:lnSpc>
                <a:spcPct val="100000"/>
              </a:lnSpc>
              <a:spcBef>
                <a:spcPts val="0"/>
              </a:spcBef>
              <a:spcAft>
                <a:spcPts val="0"/>
              </a:spcAft>
              <a:buNone/>
              <a:defRPr sz="2000">
                <a:solidFill>
                  <a:schemeClr val="lt1"/>
                </a:solidFill>
                <a:latin typeface="Bebas Neue"/>
                <a:ea typeface="Bebas Neue"/>
                <a:cs typeface="Bebas Neue"/>
                <a:sym typeface="Bebas Neue"/>
              </a:defRPr>
            </a:lvl8pPr>
            <a:lvl9pPr lvl="8" algn="r" rtl="0">
              <a:lnSpc>
                <a:spcPct val="100000"/>
              </a:lnSpc>
              <a:spcBef>
                <a:spcPts val="0"/>
              </a:spcBef>
              <a:spcAft>
                <a:spcPts val="0"/>
              </a:spcAft>
              <a:buNone/>
              <a:defRPr sz="2000">
                <a:solidFill>
                  <a:schemeClr val="lt1"/>
                </a:solidFill>
                <a:latin typeface="Bebas Neue"/>
                <a:ea typeface="Bebas Neue"/>
                <a:cs typeface="Bebas Neue"/>
                <a:sym typeface="Bebas Neue"/>
              </a:defRPr>
            </a:lvl9pPr>
          </a:lstStyle>
          <a:p>
            <a:endParaRPr/>
          </a:p>
        </p:txBody>
      </p:sp>
      <p:sp>
        <p:nvSpPr>
          <p:cNvPr id="310" name="Google Shape;310;p48"/>
          <p:cNvSpPr txBox="1">
            <a:spLocks noGrp="1"/>
          </p:cNvSpPr>
          <p:nvPr>
            <p:ph type="subTitle" idx="2"/>
          </p:nvPr>
        </p:nvSpPr>
        <p:spPr>
          <a:xfrm>
            <a:off x="713225" y="2262750"/>
            <a:ext cx="2191200" cy="4602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algn="r" rtl="0">
              <a:lnSpc>
                <a:spcPct val="100000"/>
              </a:lnSpc>
              <a:spcBef>
                <a:spcPts val="0"/>
              </a:spcBef>
              <a:spcAft>
                <a:spcPts val="0"/>
              </a:spcAft>
              <a:buNone/>
              <a:defRPr sz="1400">
                <a:solidFill>
                  <a:schemeClr val="lt1"/>
                </a:solidFill>
              </a:defRPr>
            </a:lvl2pPr>
            <a:lvl3pPr lvl="2" algn="r" rtl="0">
              <a:lnSpc>
                <a:spcPct val="100000"/>
              </a:lnSpc>
              <a:spcBef>
                <a:spcPts val="0"/>
              </a:spcBef>
              <a:spcAft>
                <a:spcPts val="0"/>
              </a:spcAft>
              <a:buNone/>
              <a:defRPr sz="1400">
                <a:solidFill>
                  <a:schemeClr val="lt1"/>
                </a:solidFill>
              </a:defRPr>
            </a:lvl3pPr>
            <a:lvl4pPr lvl="3" algn="r" rtl="0">
              <a:lnSpc>
                <a:spcPct val="100000"/>
              </a:lnSpc>
              <a:spcBef>
                <a:spcPts val="0"/>
              </a:spcBef>
              <a:spcAft>
                <a:spcPts val="0"/>
              </a:spcAft>
              <a:buNone/>
              <a:defRPr sz="1400">
                <a:solidFill>
                  <a:schemeClr val="lt1"/>
                </a:solidFill>
              </a:defRPr>
            </a:lvl4pPr>
            <a:lvl5pPr lvl="4" algn="r" rtl="0">
              <a:lnSpc>
                <a:spcPct val="100000"/>
              </a:lnSpc>
              <a:spcBef>
                <a:spcPts val="0"/>
              </a:spcBef>
              <a:spcAft>
                <a:spcPts val="0"/>
              </a:spcAft>
              <a:buNone/>
              <a:defRPr sz="1400">
                <a:solidFill>
                  <a:schemeClr val="lt1"/>
                </a:solidFill>
              </a:defRPr>
            </a:lvl5pPr>
            <a:lvl6pPr lvl="5" algn="r" rtl="0">
              <a:lnSpc>
                <a:spcPct val="100000"/>
              </a:lnSpc>
              <a:spcBef>
                <a:spcPts val="0"/>
              </a:spcBef>
              <a:spcAft>
                <a:spcPts val="0"/>
              </a:spcAft>
              <a:buNone/>
              <a:defRPr sz="1400">
                <a:solidFill>
                  <a:schemeClr val="lt1"/>
                </a:solidFill>
              </a:defRPr>
            </a:lvl6pPr>
            <a:lvl7pPr lvl="6" algn="r" rtl="0">
              <a:lnSpc>
                <a:spcPct val="100000"/>
              </a:lnSpc>
              <a:spcBef>
                <a:spcPts val="0"/>
              </a:spcBef>
              <a:spcAft>
                <a:spcPts val="0"/>
              </a:spcAft>
              <a:buNone/>
              <a:defRPr sz="1400">
                <a:solidFill>
                  <a:schemeClr val="lt1"/>
                </a:solidFill>
              </a:defRPr>
            </a:lvl7pPr>
            <a:lvl8pPr lvl="7" algn="r" rtl="0">
              <a:lnSpc>
                <a:spcPct val="100000"/>
              </a:lnSpc>
              <a:spcBef>
                <a:spcPts val="0"/>
              </a:spcBef>
              <a:spcAft>
                <a:spcPts val="0"/>
              </a:spcAft>
              <a:buNone/>
              <a:defRPr sz="1400">
                <a:solidFill>
                  <a:schemeClr val="lt1"/>
                </a:solidFill>
              </a:defRPr>
            </a:lvl8pPr>
            <a:lvl9pPr lvl="8" algn="r" rtl="0">
              <a:lnSpc>
                <a:spcPct val="100000"/>
              </a:lnSpc>
              <a:spcBef>
                <a:spcPts val="0"/>
              </a:spcBef>
              <a:spcAft>
                <a:spcPts val="0"/>
              </a:spcAft>
              <a:buNone/>
              <a:defRPr sz="1400">
                <a:solidFill>
                  <a:schemeClr val="lt1"/>
                </a:solidFill>
              </a:defRPr>
            </a:lvl9pPr>
          </a:lstStyle>
          <a:p>
            <a:endParaRPr/>
          </a:p>
        </p:txBody>
      </p:sp>
      <p:sp>
        <p:nvSpPr>
          <p:cNvPr id="311" name="Google Shape;311;p48"/>
          <p:cNvSpPr txBox="1">
            <a:spLocks noGrp="1"/>
          </p:cNvSpPr>
          <p:nvPr>
            <p:ph type="subTitle" idx="3"/>
          </p:nvPr>
        </p:nvSpPr>
        <p:spPr>
          <a:xfrm>
            <a:off x="6220767" y="3388835"/>
            <a:ext cx="1627500" cy="21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0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0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0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0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0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0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0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000">
                <a:solidFill>
                  <a:schemeClr val="lt1"/>
                </a:solidFill>
                <a:latin typeface="Bebas Neue"/>
                <a:ea typeface="Bebas Neue"/>
                <a:cs typeface="Bebas Neue"/>
                <a:sym typeface="Bebas Neue"/>
              </a:defRPr>
            </a:lvl9pPr>
          </a:lstStyle>
          <a:p>
            <a:endParaRPr/>
          </a:p>
        </p:txBody>
      </p:sp>
      <p:sp>
        <p:nvSpPr>
          <p:cNvPr id="312" name="Google Shape;312;p48"/>
          <p:cNvSpPr txBox="1">
            <a:spLocks noGrp="1"/>
          </p:cNvSpPr>
          <p:nvPr>
            <p:ph type="subTitle" idx="4"/>
          </p:nvPr>
        </p:nvSpPr>
        <p:spPr>
          <a:xfrm>
            <a:off x="6220767" y="2266940"/>
            <a:ext cx="2194500" cy="4572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313" name="Google Shape;313;p48"/>
          <p:cNvSpPr txBox="1">
            <a:spLocks noGrp="1"/>
          </p:cNvSpPr>
          <p:nvPr>
            <p:ph type="subTitle" idx="5"/>
          </p:nvPr>
        </p:nvSpPr>
        <p:spPr>
          <a:xfrm>
            <a:off x="6220767" y="1904976"/>
            <a:ext cx="1629000" cy="222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0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0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0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0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0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0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0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000">
                <a:solidFill>
                  <a:schemeClr val="lt1"/>
                </a:solidFill>
                <a:latin typeface="Bebas Neue"/>
                <a:ea typeface="Bebas Neue"/>
                <a:cs typeface="Bebas Neue"/>
                <a:sym typeface="Bebas Neue"/>
              </a:defRPr>
            </a:lvl9pPr>
          </a:lstStyle>
          <a:p>
            <a:endParaRPr/>
          </a:p>
        </p:txBody>
      </p:sp>
      <p:sp>
        <p:nvSpPr>
          <p:cNvPr id="314" name="Google Shape;314;p48"/>
          <p:cNvSpPr txBox="1">
            <a:spLocks noGrp="1"/>
          </p:cNvSpPr>
          <p:nvPr>
            <p:ph type="subTitle" idx="6"/>
          </p:nvPr>
        </p:nvSpPr>
        <p:spPr>
          <a:xfrm>
            <a:off x="6220767" y="3747971"/>
            <a:ext cx="2194500" cy="4572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315" name="Google Shape;315;p48"/>
          <p:cNvSpPr txBox="1">
            <a:spLocks noGrp="1"/>
          </p:cNvSpPr>
          <p:nvPr>
            <p:ph type="title"/>
          </p:nvPr>
        </p:nvSpPr>
        <p:spPr>
          <a:xfrm>
            <a:off x="1928825" y="377276"/>
            <a:ext cx="5286300" cy="704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16" name="Google Shape;316;p48"/>
          <p:cNvSpPr txBox="1">
            <a:spLocks noGrp="1"/>
          </p:cNvSpPr>
          <p:nvPr>
            <p:ph type="subTitle" idx="7"/>
          </p:nvPr>
        </p:nvSpPr>
        <p:spPr>
          <a:xfrm>
            <a:off x="715348" y="3751475"/>
            <a:ext cx="2188500" cy="4572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algn="r" rtl="0">
              <a:lnSpc>
                <a:spcPct val="100000"/>
              </a:lnSpc>
              <a:spcBef>
                <a:spcPts val="0"/>
              </a:spcBef>
              <a:spcAft>
                <a:spcPts val="0"/>
              </a:spcAft>
              <a:buNone/>
              <a:defRPr sz="1400">
                <a:solidFill>
                  <a:schemeClr val="lt1"/>
                </a:solidFill>
              </a:defRPr>
            </a:lvl2pPr>
            <a:lvl3pPr lvl="2" algn="r" rtl="0">
              <a:lnSpc>
                <a:spcPct val="100000"/>
              </a:lnSpc>
              <a:spcBef>
                <a:spcPts val="0"/>
              </a:spcBef>
              <a:spcAft>
                <a:spcPts val="0"/>
              </a:spcAft>
              <a:buNone/>
              <a:defRPr sz="1400">
                <a:solidFill>
                  <a:schemeClr val="lt1"/>
                </a:solidFill>
              </a:defRPr>
            </a:lvl3pPr>
            <a:lvl4pPr lvl="3" algn="r" rtl="0">
              <a:lnSpc>
                <a:spcPct val="100000"/>
              </a:lnSpc>
              <a:spcBef>
                <a:spcPts val="0"/>
              </a:spcBef>
              <a:spcAft>
                <a:spcPts val="0"/>
              </a:spcAft>
              <a:buNone/>
              <a:defRPr sz="1400">
                <a:solidFill>
                  <a:schemeClr val="lt1"/>
                </a:solidFill>
              </a:defRPr>
            </a:lvl4pPr>
            <a:lvl5pPr lvl="4" algn="r" rtl="0">
              <a:lnSpc>
                <a:spcPct val="100000"/>
              </a:lnSpc>
              <a:spcBef>
                <a:spcPts val="0"/>
              </a:spcBef>
              <a:spcAft>
                <a:spcPts val="0"/>
              </a:spcAft>
              <a:buNone/>
              <a:defRPr sz="1400">
                <a:solidFill>
                  <a:schemeClr val="lt1"/>
                </a:solidFill>
              </a:defRPr>
            </a:lvl5pPr>
            <a:lvl6pPr lvl="5" algn="r" rtl="0">
              <a:lnSpc>
                <a:spcPct val="100000"/>
              </a:lnSpc>
              <a:spcBef>
                <a:spcPts val="0"/>
              </a:spcBef>
              <a:spcAft>
                <a:spcPts val="0"/>
              </a:spcAft>
              <a:buNone/>
              <a:defRPr sz="1400">
                <a:solidFill>
                  <a:schemeClr val="lt1"/>
                </a:solidFill>
              </a:defRPr>
            </a:lvl6pPr>
            <a:lvl7pPr lvl="6" algn="r" rtl="0">
              <a:lnSpc>
                <a:spcPct val="100000"/>
              </a:lnSpc>
              <a:spcBef>
                <a:spcPts val="0"/>
              </a:spcBef>
              <a:spcAft>
                <a:spcPts val="0"/>
              </a:spcAft>
              <a:buNone/>
              <a:defRPr sz="1400">
                <a:solidFill>
                  <a:schemeClr val="lt1"/>
                </a:solidFill>
              </a:defRPr>
            </a:lvl7pPr>
            <a:lvl8pPr lvl="7" algn="r" rtl="0">
              <a:lnSpc>
                <a:spcPct val="100000"/>
              </a:lnSpc>
              <a:spcBef>
                <a:spcPts val="0"/>
              </a:spcBef>
              <a:spcAft>
                <a:spcPts val="0"/>
              </a:spcAft>
              <a:buNone/>
              <a:defRPr sz="1400">
                <a:solidFill>
                  <a:schemeClr val="lt1"/>
                </a:solidFill>
              </a:defRPr>
            </a:lvl8pPr>
            <a:lvl9pPr lvl="8" algn="r" rtl="0">
              <a:lnSpc>
                <a:spcPct val="100000"/>
              </a:lnSpc>
              <a:spcBef>
                <a:spcPts val="0"/>
              </a:spcBef>
              <a:spcAft>
                <a:spcPts val="0"/>
              </a:spcAft>
              <a:buNone/>
              <a:defRPr sz="1400">
                <a:solidFill>
                  <a:schemeClr val="lt1"/>
                </a:solidFill>
              </a:defRPr>
            </a:lvl9pPr>
          </a:lstStyle>
          <a:p>
            <a:endParaRPr/>
          </a:p>
        </p:txBody>
      </p:sp>
      <p:sp>
        <p:nvSpPr>
          <p:cNvPr id="317" name="Google Shape;317;p48"/>
          <p:cNvSpPr txBox="1">
            <a:spLocks noGrp="1"/>
          </p:cNvSpPr>
          <p:nvPr>
            <p:ph type="subTitle" idx="8"/>
          </p:nvPr>
        </p:nvSpPr>
        <p:spPr>
          <a:xfrm>
            <a:off x="1438823" y="3389675"/>
            <a:ext cx="1465500" cy="222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2000" b="1">
                <a:solidFill>
                  <a:schemeClr val="lt1"/>
                </a:solidFill>
                <a:latin typeface="Bebas Neue"/>
                <a:ea typeface="Bebas Neue"/>
                <a:cs typeface="Bebas Neue"/>
                <a:sym typeface="Bebas Neue"/>
              </a:defRPr>
            </a:lvl1pPr>
            <a:lvl2pPr lvl="1" algn="r" rtl="0">
              <a:lnSpc>
                <a:spcPct val="100000"/>
              </a:lnSpc>
              <a:spcBef>
                <a:spcPts val="0"/>
              </a:spcBef>
              <a:spcAft>
                <a:spcPts val="0"/>
              </a:spcAft>
              <a:buNone/>
              <a:defRPr sz="2000">
                <a:solidFill>
                  <a:schemeClr val="lt1"/>
                </a:solidFill>
                <a:latin typeface="Bebas Neue"/>
                <a:ea typeface="Bebas Neue"/>
                <a:cs typeface="Bebas Neue"/>
                <a:sym typeface="Bebas Neue"/>
              </a:defRPr>
            </a:lvl2pPr>
            <a:lvl3pPr lvl="2" algn="r" rtl="0">
              <a:lnSpc>
                <a:spcPct val="100000"/>
              </a:lnSpc>
              <a:spcBef>
                <a:spcPts val="0"/>
              </a:spcBef>
              <a:spcAft>
                <a:spcPts val="0"/>
              </a:spcAft>
              <a:buNone/>
              <a:defRPr sz="2000">
                <a:solidFill>
                  <a:schemeClr val="lt1"/>
                </a:solidFill>
                <a:latin typeface="Bebas Neue"/>
                <a:ea typeface="Bebas Neue"/>
                <a:cs typeface="Bebas Neue"/>
                <a:sym typeface="Bebas Neue"/>
              </a:defRPr>
            </a:lvl3pPr>
            <a:lvl4pPr lvl="3" algn="r" rtl="0">
              <a:lnSpc>
                <a:spcPct val="100000"/>
              </a:lnSpc>
              <a:spcBef>
                <a:spcPts val="0"/>
              </a:spcBef>
              <a:spcAft>
                <a:spcPts val="0"/>
              </a:spcAft>
              <a:buNone/>
              <a:defRPr sz="2000">
                <a:solidFill>
                  <a:schemeClr val="lt1"/>
                </a:solidFill>
                <a:latin typeface="Bebas Neue"/>
                <a:ea typeface="Bebas Neue"/>
                <a:cs typeface="Bebas Neue"/>
                <a:sym typeface="Bebas Neue"/>
              </a:defRPr>
            </a:lvl4pPr>
            <a:lvl5pPr lvl="4" algn="r" rtl="0">
              <a:lnSpc>
                <a:spcPct val="100000"/>
              </a:lnSpc>
              <a:spcBef>
                <a:spcPts val="0"/>
              </a:spcBef>
              <a:spcAft>
                <a:spcPts val="0"/>
              </a:spcAft>
              <a:buNone/>
              <a:defRPr sz="2000">
                <a:solidFill>
                  <a:schemeClr val="lt1"/>
                </a:solidFill>
                <a:latin typeface="Bebas Neue"/>
                <a:ea typeface="Bebas Neue"/>
                <a:cs typeface="Bebas Neue"/>
                <a:sym typeface="Bebas Neue"/>
              </a:defRPr>
            </a:lvl5pPr>
            <a:lvl6pPr lvl="5" algn="r" rtl="0">
              <a:lnSpc>
                <a:spcPct val="100000"/>
              </a:lnSpc>
              <a:spcBef>
                <a:spcPts val="0"/>
              </a:spcBef>
              <a:spcAft>
                <a:spcPts val="0"/>
              </a:spcAft>
              <a:buNone/>
              <a:defRPr sz="2000">
                <a:solidFill>
                  <a:schemeClr val="lt1"/>
                </a:solidFill>
                <a:latin typeface="Bebas Neue"/>
                <a:ea typeface="Bebas Neue"/>
                <a:cs typeface="Bebas Neue"/>
                <a:sym typeface="Bebas Neue"/>
              </a:defRPr>
            </a:lvl6pPr>
            <a:lvl7pPr lvl="6" algn="r" rtl="0">
              <a:lnSpc>
                <a:spcPct val="100000"/>
              </a:lnSpc>
              <a:spcBef>
                <a:spcPts val="0"/>
              </a:spcBef>
              <a:spcAft>
                <a:spcPts val="0"/>
              </a:spcAft>
              <a:buNone/>
              <a:defRPr sz="2000">
                <a:solidFill>
                  <a:schemeClr val="lt1"/>
                </a:solidFill>
                <a:latin typeface="Bebas Neue"/>
                <a:ea typeface="Bebas Neue"/>
                <a:cs typeface="Bebas Neue"/>
                <a:sym typeface="Bebas Neue"/>
              </a:defRPr>
            </a:lvl7pPr>
            <a:lvl8pPr lvl="7" algn="r" rtl="0">
              <a:lnSpc>
                <a:spcPct val="100000"/>
              </a:lnSpc>
              <a:spcBef>
                <a:spcPts val="0"/>
              </a:spcBef>
              <a:spcAft>
                <a:spcPts val="0"/>
              </a:spcAft>
              <a:buNone/>
              <a:defRPr sz="2000">
                <a:solidFill>
                  <a:schemeClr val="lt1"/>
                </a:solidFill>
                <a:latin typeface="Bebas Neue"/>
                <a:ea typeface="Bebas Neue"/>
                <a:cs typeface="Bebas Neue"/>
                <a:sym typeface="Bebas Neue"/>
              </a:defRPr>
            </a:lvl8pPr>
            <a:lvl9pPr lvl="8" algn="r" rtl="0">
              <a:lnSpc>
                <a:spcPct val="100000"/>
              </a:lnSpc>
              <a:spcBef>
                <a:spcPts val="0"/>
              </a:spcBef>
              <a:spcAft>
                <a:spcPts val="0"/>
              </a:spcAft>
              <a:buNone/>
              <a:defRPr sz="2000">
                <a:solidFill>
                  <a:schemeClr val="lt1"/>
                </a:solidFill>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421959071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spTree>
      <p:nvGrpSpPr>
        <p:cNvPr id="1" name="Shape 318"/>
        <p:cNvGrpSpPr/>
        <p:nvPr/>
      </p:nvGrpSpPr>
      <p:grpSpPr>
        <a:xfrm>
          <a:off x="0" y="0"/>
          <a:ext cx="0" cy="0"/>
          <a:chOff x="0" y="0"/>
          <a:chExt cx="0" cy="0"/>
        </a:xfrm>
      </p:grpSpPr>
      <p:sp>
        <p:nvSpPr>
          <p:cNvPr id="319" name="Google Shape;319;p49"/>
          <p:cNvSpPr/>
          <p:nvPr/>
        </p:nvSpPr>
        <p:spPr>
          <a:xfrm>
            <a:off x="0" y="2571750"/>
            <a:ext cx="9144000" cy="2571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320" name="Google Shape;320;p49"/>
          <p:cNvSpPr txBox="1">
            <a:spLocks noGrp="1"/>
          </p:cNvSpPr>
          <p:nvPr>
            <p:ph type="subTitle" idx="1"/>
          </p:nvPr>
        </p:nvSpPr>
        <p:spPr>
          <a:xfrm>
            <a:off x="3878479" y="3404434"/>
            <a:ext cx="1380600" cy="309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algn="ctr"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algn="ctr"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algn="ctr"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algn="ctr"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algn="ctr"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algn="ctr"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algn="ctr"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algn="ctr"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321" name="Google Shape;321;p49"/>
          <p:cNvSpPr txBox="1">
            <a:spLocks noGrp="1"/>
          </p:cNvSpPr>
          <p:nvPr>
            <p:ph type="subTitle" idx="2"/>
          </p:nvPr>
        </p:nvSpPr>
        <p:spPr>
          <a:xfrm>
            <a:off x="3718125" y="3707075"/>
            <a:ext cx="1701300" cy="91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algn="ctr" rtl="0">
              <a:lnSpc>
                <a:spcPct val="100000"/>
              </a:lnSpc>
              <a:spcBef>
                <a:spcPts val="0"/>
              </a:spcBef>
              <a:spcAft>
                <a:spcPts val="0"/>
              </a:spcAft>
              <a:buNone/>
              <a:defRPr sz="1400">
                <a:solidFill>
                  <a:schemeClr val="lt1"/>
                </a:solidFill>
              </a:defRPr>
            </a:lvl2pPr>
            <a:lvl3pPr lvl="2" algn="ctr" rtl="0">
              <a:lnSpc>
                <a:spcPct val="100000"/>
              </a:lnSpc>
              <a:spcBef>
                <a:spcPts val="0"/>
              </a:spcBef>
              <a:spcAft>
                <a:spcPts val="0"/>
              </a:spcAft>
              <a:buNone/>
              <a:defRPr sz="1400">
                <a:solidFill>
                  <a:schemeClr val="lt1"/>
                </a:solidFill>
              </a:defRPr>
            </a:lvl3pPr>
            <a:lvl4pPr lvl="3" algn="ctr" rtl="0">
              <a:lnSpc>
                <a:spcPct val="100000"/>
              </a:lnSpc>
              <a:spcBef>
                <a:spcPts val="0"/>
              </a:spcBef>
              <a:spcAft>
                <a:spcPts val="0"/>
              </a:spcAft>
              <a:buNone/>
              <a:defRPr sz="1400">
                <a:solidFill>
                  <a:schemeClr val="lt1"/>
                </a:solidFill>
              </a:defRPr>
            </a:lvl4pPr>
            <a:lvl5pPr lvl="4" algn="ctr" rtl="0">
              <a:lnSpc>
                <a:spcPct val="100000"/>
              </a:lnSpc>
              <a:spcBef>
                <a:spcPts val="0"/>
              </a:spcBef>
              <a:spcAft>
                <a:spcPts val="0"/>
              </a:spcAft>
              <a:buNone/>
              <a:defRPr sz="1400">
                <a:solidFill>
                  <a:schemeClr val="lt1"/>
                </a:solidFill>
              </a:defRPr>
            </a:lvl5pPr>
            <a:lvl6pPr lvl="5" algn="ctr" rtl="0">
              <a:lnSpc>
                <a:spcPct val="100000"/>
              </a:lnSpc>
              <a:spcBef>
                <a:spcPts val="0"/>
              </a:spcBef>
              <a:spcAft>
                <a:spcPts val="0"/>
              </a:spcAft>
              <a:buNone/>
              <a:defRPr sz="1400">
                <a:solidFill>
                  <a:schemeClr val="lt1"/>
                </a:solidFill>
              </a:defRPr>
            </a:lvl6pPr>
            <a:lvl7pPr lvl="6" algn="ctr" rtl="0">
              <a:lnSpc>
                <a:spcPct val="100000"/>
              </a:lnSpc>
              <a:spcBef>
                <a:spcPts val="0"/>
              </a:spcBef>
              <a:spcAft>
                <a:spcPts val="0"/>
              </a:spcAft>
              <a:buNone/>
              <a:defRPr sz="1400">
                <a:solidFill>
                  <a:schemeClr val="lt1"/>
                </a:solidFill>
              </a:defRPr>
            </a:lvl7pPr>
            <a:lvl8pPr lvl="7" algn="ctr" rtl="0">
              <a:lnSpc>
                <a:spcPct val="100000"/>
              </a:lnSpc>
              <a:spcBef>
                <a:spcPts val="0"/>
              </a:spcBef>
              <a:spcAft>
                <a:spcPts val="0"/>
              </a:spcAft>
              <a:buNone/>
              <a:defRPr sz="1400">
                <a:solidFill>
                  <a:schemeClr val="lt1"/>
                </a:solidFill>
              </a:defRPr>
            </a:lvl8pPr>
            <a:lvl9pPr lvl="8" algn="ctr" rtl="0">
              <a:lnSpc>
                <a:spcPct val="100000"/>
              </a:lnSpc>
              <a:spcBef>
                <a:spcPts val="0"/>
              </a:spcBef>
              <a:spcAft>
                <a:spcPts val="0"/>
              </a:spcAft>
              <a:buNone/>
              <a:defRPr sz="1400">
                <a:solidFill>
                  <a:schemeClr val="lt1"/>
                </a:solidFill>
              </a:defRPr>
            </a:lvl9pPr>
          </a:lstStyle>
          <a:p>
            <a:endParaRPr/>
          </a:p>
        </p:txBody>
      </p:sp>
      <p:sp>
        <p:nvSpPr>
          <p:cNvPr id="322" name="Google Shape;322;p49"/>
          <p:cNvSpPr txBox="1">
            <a:spLocks noGrp="1"/>
          </p:cNvSpPr>
          <p:nvPr>
            <p:ph type="subTitle" idx="3"/>
          </p:nvPr>
        </p:nvSpPr>
        <p:spPr>
          <a:xfrm>
            <a:off x="1160379" y="3404434"/>
            <a:ext cx="1378800" cy="309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algn="ctr"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algn="ctr"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algn="ctr"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algn="ctr"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algn="ctr"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algn="ctr"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algn="ctr"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algn="ctr"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323" name="Google Shape;323;p49"/>
          <p:cNvSpPr txBox="1">
            <a:spLocks noGrp="1"/>
          </p:cNvSpPr>
          <p:nvPr>
            <p:ph type="subTitle" idx="4"/>
          </p:nvPr>
        </p:nvSpPr>
        <p:spPr>
          <a:xfrm>
            <a:off x="6443575" y="3707075"/>
            <a:ext cx="1701300" cy="91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algn="ctr" rtl="0">
              <a:lnSpc>
                <a:spcPct val="100000"/>
              </a:lnSpc>
              <a:spcBef>
                <a:spcPts val="0"/>
              </a:spcBef>
              <a:spcAft>
                <a:spcPts val="0"/>
              </a:spcAft>
              <a:buNone/>
              <a:defRPr sz="1400">
                <a:solidFill>
                  <a:schemeClr val="lt1"/>
                </a:solidFill>
              </a:defRPr>
            </a:lvl2pPr>
            <a:lvl3pPr lvl="2" algn="ctr" rtl="0">
              <a:lnSpc>
                <a:spcPct val="100000"/>
              </a:lnSpc>
              <a:spcBef>
                <a:spcPts val="0"/>
              </a:spcBef>
              <a:spcAft>
                <a:spcPts val="0"/>
              </a:spcAft>
              <a:buNone/>
              <a:defRPr sz="1400">
                <a:solidFill>
                  <a:schemeClr val="lt1"/>
                </a:solidFill>
              </a:defRPr>
            </a:lvl3pPr>
            <a:lvl4pPr lvl="3" algn="ctr" rtl="0">
              <a:lnSpc>
                <a:spcPct val="100000"/>
              </a:lnSpc>
              <a:spcBef>
                <a:spcPts val="0"/>
              </a:spcBef>
              <a:spcAft>
                <a:spcPts val="0"/>
              </a:spcAft>
              <a:buNone/>
              <a:defRPr sz="1400">
                <a:solidFill>
                  <a:schemeClr val="lt1"/>
                </a:solidFill>
              </a:defRPr>
            </a:lvl4pPr>
            <a:lvl5pPr lvl="4" algn="ctr" rtl="0">
              <a:lnSpc>
                <a:spcPct val="100000"/>
              </a:lnSpc>
              <a:spcBef>
                <a:spcPts val="0"/>
              </a:spcBef>
              <a:spcAft>
                <a:spcPts val="0"/>
              </a:spcAft>
              <a:buNone/>
              <a:defRPr sz="1400">
                <a:solidFill>
                  <a:schemeClr val="lt1"/>
                </a:solidFill>
              </a:defRPr>
            </a:lvl5pPr>
            <a:lvl6pPr lvl="5" algn="ctr" rtl="0">
              <a:lnSpc>
                <a:spcPct val="100000"/>
              </a:lnSpc>
              <a:spcBef>
                <a:spcPts val="0"/>
              </a:spcBef>
              <a:spcAft>
                <a:spcPts val="0"/>
              </a:spcAft>
              <a:buNone/>
              <a:defRPr sz="1400">
                <a:solidFill>
                  <a:schemeClr val="lt1"/>
                </a:solidFill>
              </a:defRPr>
            </a:lvl6pPr>
            <a:lvl7pPr lvl="6" algn="ctr" rtl="0">
              <a:lnSpc>
                <a:spcPct val="100000"/>
              </a:lnSpc>
              <a:spcBef>
                <a:spcPts val="0"/>
              </a:spcBef>
              <a:spcAft>
                <a:spcPts val="0"/>
              </a:spcAft>
              <a:buNone/>
              <a:defRPr sz="1400">
                <a:solidFill>
                  <a:schemeClr val="lt1"/>
                </a:solidFill>
              </a:defRPr>
            </a:lvl7pPr>
            <a:lvl8pPr lvl="7" algn="ctr" rtl="0">
              <a:lnSpc>
                <a:spcPct val="100000"/>
              </a:lnSpc>
              <a:spcBef>
                <a:spcPts val="0"/>
              </a:spcBef>
              <a:spcAft>
                <a:spcPts val="0"/>
              </a:spcAft>
              <a:buNone/>
              <a:defRPr sz="1400">
                <a:solidFill>
                  <a:schemeClr val="lt1"/>
                </a:solidFill>
              </a:defRPr>
            </a:lvl8pPr>
            <a:lvl9pPr lvl="8" algn="ctr" rtl="0">
              <a:lnSpc>
                <a:spcPct val="100000"/>
              </a:lnSpc>
              <a:spcBef>
                <a:spcPts val="0"/>
              </a:spcBef>
              <a:spcAft>
                <a:spcPts val="0"/>
              </a:spcAft>
              <a:buNone/>
              <a:defRPr sz="1400">
                <a:solidFill>
                  <a:schemeClr val="lt1"/>
                </a:solidFill>
              </a:defRPr>
            </a:lvl9pPr>
          </a:lstStyle>
          <a:p>
            <a:endParaRPr/>
          </a:p>
        </p:txBody>
      </p:sp>
      <p:sp>
        <p:nvSpPr>
          <p:cNvPr id="324" name="Google Shape;324;p49"/>
          <p:cNvSpPr txBox="1">
            <a:spLocks noGrp="1"/>
          </p:cNvSpPr>
          <p:nvPr>
            <p:ph type="subTitle" idx="5"/>
          </p:nvPr>
        </p:nvSpPr>
        <p:spPr>
          <a:xfrm>
            <a:off x="6607154" y="3403984"/>
            <a:ext cx="1380600" cy="31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algn="ctr"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algn="ctr"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algn="ctr"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algn="ctr"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algn="ctr"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algn="ctr"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algn="ctr"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algn="ctr"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325" name="Google Shape;325;p49"/>
          <p:cNvSpPr txBox="1">
            <a:spLocks noGrp="1"/>
          </p:cNvSpPr>
          <p:nvPr>
            <p:ph type="subTitle" idx="6"/>
          </p:nvPr>
        </p:nvSpPr>
        <p:spPr>
          <a:xfrm>
            <a:off x="999200" y="3707075"/>
            <a:ext cx="1701300" cy="91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algn="ctr" rtl="0">
              <a:lnSpc>
                <a:spcPct val="100000"/>
              </a:lnSpc>
              <a:spcBef>
                <a:spcPts val="0"/>
              </a:spcBef>
              <a:spcAft>
                <a:spcPts val="0"/>
              </a:spcAft>
              <a:buNone/>
              <a:defRPr sz="1400">
                <a:solidFill>
                  <a:schemeClr val="lt1"/>
                </a:solidFill>
              </a:defRPr>
            </a:lvl2pPr>
            <a:lvl3pPr lvl="2" algn="ctr" rtl="0">
              <a:lnSpc>
                <a:spcPct val="100000"/>
              </a:lnSpc>
              <a:spcBef>
                <a:spcPts val="0"/>
              </a:spcBef>
              <a:spcAft>
                <a:spcPts val="0"/>
              </a:spcAft>
              <a:buNone/>
              <a:defRPr sz="1400">
                <a:solidFill>
                  <a:schemeClr val="lt1"/>
                </a:solidFill>
              </a:defRPr>
            </a:lvl3pPr>
            <a:lvl4pPr lvl="3" algn="ctr" rtl="0">
              <a:lnSpc>
                <a:spcPct val="100000"/>
              </a:lnSpc>
              <a:spcBef>
                <a:spcPts val="0"/>
              </a:spcBef>
              <a:spcAft>
                <a:spcPts val="0"/>
              </a:spcAft>
              <a:buNone/>
              <a:defRPr sz="1400">
                <a:solidFill>
                  <a:schemeClr val="lt1"/>
                </a:solidFill>
              </a:defRPr>
            </a:lvl4pPr>
            <a:lvl5pPr lvl="4" algn="ctr" rtl="0">
              <a:lnSpc>
                <a:spcPct val="100000"/>
              </a:lnSpc>
              <a:spcBef>
                <a:spcPts val="0"/>
              </a:spcBef>
              <a:spcAft>
                <a:spcPts val="0"/>
              </a:spcAft>
              <a:buNone/>
              <a:defRPr sz="1400">
                <a:solidFill>
                  <a:schemeClr val="lt1"/>
                </a:solidFill>
              </a:defRPr>
            </a:lvl5pPr>
            <a:lvl6pPr lvl="5" algn="ctr" rtl="0">
              <a:lnSpc>
                <a:spcPct val="100000"/>
              </a:lnSpc>
              <a:spcBef>
                <a:spcPts val="0"/>
              </a:spcBef>
              <a:spcAft>
                <a:spcPts val="0"/>
              </a:spcAft>
              <a:buNone/>
              <a:defRPr sz="1400">
                <a:solidFill>
                  <a:schemeClr val="lt1"/>
                </a:solidFill>
              </a:defRPr>
            </a:lvl6pPr>
            <a:lvl7pPr lvl="6" algn="ctr" rtl="0">
              <a:lnSpc>
                <a:spcPct val="100000"/>
              </a:lnSpc>
              <a:spcBef>
                <a:spcPts val="0"/>
              </a:spcBef>
              <a:spcAft>
                <a:spcPts val="0"/>
              </a:spcAft>
              <a:buNone/>
              <a:defRPr sz="1400">
                <a:solidFill>
                  <a:schemeClr val="lt1"/>
                </a:solidFill>
              </a:defRPr>
            </a:lvl7pPr>
            <a:lvl8pPr lvl="7" algn="ctr" rtl="0">
              <a:lnSpc>
                <a:spcPct val="100000"/>
              </a:lnSpc>
              <a:spcBef>
                <a:spcPts val="0"/>
              </a:spcBef>
              <a:spcAft>
                <a:spcPts val="0"/>
              </a:spcAft>
              <a:buNone/>
              <a:defRPr sz="1400">
                <a:solidFill>
                  <a:schemeClr val="lt1"/>
                </a:solidFill>
              </a:defRPr>
            </a:lvl8pPr>
            <a:lvl9pPr lvl="8" algn="ctr" rtl="0">
              <a:lnSpc>
                <a:spcPct val="100000"/>
              </a:lnSpc>
              <a:spcBef>
                <a:spcPts val="0"/>
              </a:spcBef>
              <a:spcAft>
                <a:spcPts val="0"/>
              </a:spcAft>
              <a:buNone/>
              <a:defRPr sz="1400">
                <a:solidFill>
                  <a:schemeClr val="lt1"/>
                </a:solidFill>
              </a:defRPr>
            </a:lvl9pPr>
          </a:lstStyle>
          <a:p>
            <a:endParaRPr/>
          </a:p>
        </p:txBody>
      </p:sp>
      <p:sp>
        <p:nvSpPr>
          <p:cNvPr id="326" name="Google Shape;326;p49"/>
          <p:cNvSpPr txBox="1">
            <a:spLocks noGrp="1"/>
          </p:cNvSpPr>
          <p:nvPr>
            <p:ph type="title"/>
          </p:nvPr>
        </p:nvSpPr>
        <p:spPr>
          <a:xfrm>
            <a:off x="1092825" y="316735"/>
            <a:ext cx="6951900" cy="661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27" name="Google Shape;327;p49"/>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8" name="Google Shape;328;p49"/>
          <p:cNvGrpSpPr/>
          <p:nvPr/>
        </p:nvGrpSpPr>
        <p:grpSpPr>
          <a:xfrm>
            <a:off x="101550" y="2571913"/>
            <a:ext cx="8941926" cy="2465867"/>
            <a:chOff x="101550" y="4001975"/>
            <a:chExt cx="8941926" cy="1035600"/>
          </a:xfrm>
        </p:grpSpPr>
        <p:cxnSp>
          <p:nvCxnSpPr>
            <p:cNvPr id="329" name="Google Shape;329;p49"/>
            <p:cNvCxnSpPr/>
            <p:nvPr/>
          </p:nvCxnSpPr>
          <p:spPr>
            <a:xfrm>
              <a:off x="102576" y="5037402"/>
              <a:ext cx="8940900" cy="0"/>
            </a:xfrm>
            <a:prstGeom prst="straightConnector1">
              <a:avLst/>
            </a:prstGeom>
            <a:noFill/>
            <a:ln w="19050" cap="flat" cmpd="sng">
              <a:solidFill>
                <a:schemeClr val="lt1"/>
              </a:solidFill>
              <a:prstDash val="solid"/>
              <a:round/>
              <a:headEnd type="none" w="med" len="med"/>
              <a:tailEnd type="none" w="med" len="med"/>
            </a:ln>
          </p:spPr>
        </p:cxnSp>
        <p:cxnSp>
          <p:nvCxnSpPr>
            <p:cNvPr id="330" name="Google Shape;330;p49"/>
            <p:cNvCxnSpPr/>
            <p:nvPr/>
          </p:nvCxnSpPr>
          <p:spPr>
            <a:xfrm>
              <a:off x="9042449" y="4001975"/>
              <a:ext cx="0" cy="1035600"/>
            </a:xfrm>
            <a:prstGeom prst="straightConnector1">
              <a:avLst/>
            </a:prstGeom>
            <a:noFill/>
            <a:ln w="19050" cap="flat" cmpd="sng">
              <a:solidFill>
                <a:schemeClr val="lt1"/>
              </a:solidFill>
              <a:prstDash val="solid"/>
              <a:round/>
              <a:headEnd type="none" w="med" len="med"/>
              <a:tailEnd type="none" w="med" len="med"/>
            </a:ln>
          </p:spPr>
        </p:cxnSp>
        <p:cxnSp>
          <p:nvCxnSpPr>
            <p:cNvPr id="331" name="Google Shape;331;p49"/>
            <p:cNvCxnSpPr/>
            <p:nvPr/>
          </p:nvCxnSpPr>
          <p:spPr>
            <a:xfrm>
              <a:off x="101550" y="4001975"/>
              <a:ext cx="0" cy="1035600"/>
            </a:xfrm>
            <a:prstGeom prst="straightConnector1">
              <a:avLst/>
            </a:prstGeom>
            <a:noFill/>
            <a:ln w="19050" cap="flat" cmpd="sng">
              <a:solidFill>
                <a:schemeClr val="lt1"/>
              </a:solidFill>
              <a:prstDash val="solid"/>
              <a:round/>
              <a:headEnd type="none" w="med" len="med"/>
              <a:tailEnd type="none" w="med" len="med"/>
            </a:ln>
          </p:spPr>
        </p:cxnSp>
      </p:grpSp>
    </p:spTree>
    <p:extLst>
      <p:ext uri="{BB962C8B-B14F-4D97-AF65-F5344CB8AC3E}">
        <p14:creationId xmlns:p14="http://schemas.microsoft.com/office/powerpoint/2010/main" val="346657916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spTree>
      <p:nvGrpSpPr>
        <p:cNvPr id="1" name="Shape 332"/>
        <p:cNvGrpSpPr/>
        <p:nvPr/>
      </p:nvGrpSpPr>
      <p:grpSpPr>
        <a:xfrm>
          <a:off x="0" y="0"/>
          <a:ext cx="0" cy="0"/>
          <a:chOff x="0" y="0"/>
          <a:chExt cx="0" cy="0"/>
        </a:xfrm>
      </p:grpSpPr>
      <p:sp>
        <p:nvSpPr>
          <p:cNvPr id="333" name="Google Shape;333;p50"/>
          <p:cNvSpPr txBox="1">
            <a:spLocks noGrp="1"/>
          </p:cNvSpPr>
          <p:nvPr>
            <p:ph type="subTitle" idx="1"/>
          </p:nvPr>
        </p:nvSpPr>
        <p:spPr>
          <a:xfrm>
            <a:off x="4371899" y="2231747"/>
            <a:ext cx="1380600" cy="3099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2200" b="1">
                <a:solidFill>
                  <a:schemeClr val="dk1"/>
                </a:solidFill>
                <a:latin typeface="Bebas Neue"/>
                <a:ea typeface="Bebas Neue"/>
                <a:cs typeface="Bebas Neue"/>
                <a:sym typeface="Bebas Neue"/>
              </a:defRPr>
            </a:lvl1pPr>
            <a:lvl2pPr lvl="1" algn="r" rtl="0">
              <a:lnSpc>
                <a:spcPct val="100000"/>
              </a:lnSpc>
              <a:spcBef>
                <a:spcPts val="0"/>
              </a:spcBef>
              <a:spcAft>
                <a:spcPts val="0"/>
              </a:spcAft>
              <a:buNone/>
              <a:defRPr sz="2200">
                <a:solidFill>
                  <a:schemeClr val="dk1"/>
                </a:solidFill>
                <a:latin typeface="Bebas Neue"/>
                <a:ea typeface="Bebas Neue"/>
                <a:cs typeface="Bebas Neue"/>
                <a:sym typeface="Bebas Neue"/>
              </a:defRPr>
            </a:lvl2pPr>
            <a:lvl3pPr lvl="2" algn="r" rtl="0">
              <a:lnSpc>
                <a:spcPct val="100000"/>
              </a:lnSpc>
              <a:spcBef>
                <a:spcPts val="0"/>
              </a:spcBef>
              <a:spcAft>
                <a:spcPts val="0"/>
              </a:spcAft>
              <a:buNone/>
              <a:defRPr sz="2200">
                <a:solidFill>
                  <a:schemeClr val="dk1"/>
                </a:solidFill>
                <a:latin typeface="Bebas Neue"/>
                <a:ea typeface="Bebas Neue"/>
                <a:cs typeface="Bebas Neue"/>
                <a:sym typeface="Bebas Neue"/>
              </a:defRPr>
            </a:lvl3pPr>
            <a:lvl4pPr lvl="3" algn="r" rtl="0">
              <a:lnSpc>
                <a:spcPct val="100000"/>
              </a:lnSpc>
              <a:spcBef>
                <a:spcPts val="0"/>
              </a:spcBef>
              <a:spcAft>
                <a:spcPts val="0"/>
              </a:spcAft>
              <a:buNone/>
              <a:defRPr sz="2200">
                <a:solidFill>
                  <a:schemeClr val="dk1"/>
                </a:solidFill>
                <a:latin typeface="Bebas Neue"/>
                <a:ea typeface="Bebas Neue"/>
                <a:cs typeface="Bebas Neue"/>
                <a:sym typeface="Bebas Neue"/>
              </a:defRPr>
            </a:lvl4pPr>
            <a:lvl5pPr lvl="4" algn="r" rtl="0">
              <a:lnSpc>
                <a:spcPct val="100000"/>
              </a:lnSpc>
              <a:spcBef>
                <a:spcPts val="0"/>
              </a:spcBef>
              <a:spcAft>
                <a:spcPts val="0"/>
              </a:spcAft>
              <a:buNone/>
              <a:defRPr sz="2200">
                <a:solidFill>
                  <a:schemeClr val="dk1"/>
                </a:solidFill>
                <a:latin typeface="Bebas Neue"/>
                <a:ea typeface="Bebas Neue"/>
                <a:cs typeface="Bebas Neue"/>
                <a:sym typeface="Bebas Neue"/>
              </a:defRPr>
            </a:lvl5pPr>
            <a:lvl6pPr lvl="5" algn="r" rtl="0">
              <a:lnSpc>
                <a:spcPct val="100000"/>
              </a:lnSpc>
              <a:spcBef>
                <a:spcPts val="0"/>
              </a:spcBef>
              <a:spcAft>
                <a:spcPts val="0"/>
              </a:spcAft>
              <a:buNone/>
              <a:defRPr sz="2200">
                <a:solidFill>
                  <a:schemeClr val="dk1"/>
                </a:solidFill>
                <a:latin typeface="Bebas Neue"/>
                <a:ea typeface="Bebas Neue"/>
                <a:cs typeface="Bebas Neue"/>
                <a:sym typeface="Bebas Neue"/>
              </a:defRPr>
            </a:lvl6pPr>
            <a:lvl7pPr lvl="6" algn="r" rtl="0">
              <a:lnSpc>
                <a:spcPct val="100000"/>
              </a:lnSpc>
              <a:spcBef>
                <a:spcPts val="0"/>
              </a:spcBef>
              <a:spcAft>
                <a:spcPts val="0"/>
              </a:spcAft>
              <a:buNone/>
              <a:defRPr sz="2200">
                <a:solidFill>
                  <a:schemeClr val="dk1"/>
                </a:solidFill>
                <a:latin typeface="Bebas Neue"/>
                <a:ea typeface="Bebas Neue"/>
                <a:cs typeface="Bebas Neue"/>
                <a:sym typeface="Bebas Neue"/>
              </a:defRPr>
            </a:lvl7pPr>
            <a:lvl8pPr lvl="7" algn="r" rtl="0">
              <a:lnSpc>
                <a:spcPct val="100000"/>
              </a:lnSpc>
              <a:spcBef>
                <a:spcPts val="0"/>
              </a:spcBef>
              <a:spcAft>
                <a:spcPts val="0"/>
              </a:spcAft>
              <a:buNone/>
              <a:defRPr sz="2200">
                <a:solidFill>
                  <a:schemeClr val="dk1"/>
                </a:solidFill>
                <a:latin typeface="Bebas Neue"/>
                <a:ea typeface="Bebas Neue"/>
                <a:cs typeface="Bebas Neue"/>
                <a:sym typeface="Bebas Neue"/>
              </a:defRPr>
            </a:lvl8pPr>
            <a:lvl9pPr lvl="8" algn="r" rtl="0">
              <a:lnSpc>
                <a:spcPct val="100000"/>
              </a:lnSpc>
              <a:spcBef>
                <a:spcPts val="0"/>
              </a:spcBef>
              <a:spcAft>
                <a:spcPts val="0"/>
              </a:spcAft>
              <a:buNone/>
              <a:defRPr sz="2200">
                <a:solidFill>
                  <a:schemeClr val="dk1"/>
                </a:solidFill>
                <a:latin typeface="Bebas Neue"/>
                <a:ea typeface="Bebas Neue"/>
                <a:cs typeface="Bebas Neue"/>
                <a:sym typeface="Bebas Neue"/>
              </a:defRPr>
            </a:lvl9pPr>
          </a:lstStyle>
          <a:p>
            <a:endParaRPr/>
          </a:p>
        </p:txBody>
      </p:sp>
      <p:sp>
        <p:nvSpPr>
          <p:cNvPr id="334" name="Google Shape;334;p50"/>
          <p:cNvSpPr txBox="1">
            <a:spLocks noGrp="1"/>
          </p:cNvSpPr>
          <p:nvPr>
            <p:ph type="subTitle" idx="2"/>
          </p:nvPr>
        </p:nvSpPr>
        <p:spPr>
          <a:xfrm>
            <a:off x="4240062" y="2534400"/>
            <a:ext cx="1494000" cy="914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algn="r" rtl="0">
              <a:lnSpc>
                <a:spcPct val="100000"/>
              </a:lnSpc>
              <a:spcBef>
                <a:spcPts val="0"/>
              </a:spcBef>
              <a:spcAft>
                <a:spcPts val="0"/>
              </a:spcAft>
              <a:buNone/>
              <a:defRPr sz="1400">
                <a:solidFill>
                  <a:schemeClr val="dk1"/>
                </a:solidFill>
              </a:defRPr>
            </a:lvl2pPr>
            <a:lvl3pPr lvl="2" algn="r" rtl="0">
              <a:lnSpc>
                <a:spcPct val="100000"/>
              </a:lnSpc>
              <a:spcBef>
                <a:spcPts val="0"/>
              </a:spcBef>
              <a:spcAft>
                <a:spcPts val="0"/>
              </a:spcAft>
              <a:buNone/>
              <a:defRPr sz="1400">
                <a:solidFill>
                  <a:schemeClr val="dk1"/>
                </a:solidFill>
              </a:defRPr>
            </a:lvl3pPr>
            <a:lvl4pPr lvl="3" algn="r" rtl="0">
              <a:lnSpc>
                <a:spcPct val="100000"/>
              </a:lnSpc>
              <a:spcBef>
                <a:spcPts val="0"/>
              </a:spcBef>
              <a:spcAft>
                <a:spcPts val="0"/>
              </a:spcAft>
              <a:buNone/>
              <a:defRPr sz="1400">
                <a:solidFill>
                  <a:schemeClr val="dk1"/>
                </a:solidFill>
              </a:defRPr>
            </a:lvl4pPr>
            <a:lvl5pPr lvl="4" algn="r" rtl="0">
              <a:lnSpc>
                <a:spcPct val="100000"/>
              </a:lnSpc>
              <a:spcBef>
                <a:spcPts val="0"/>
              </a:spcBef>
              <a:spcAft>
                <a:spcPts val="0"/>
              </a:spcAft>
              <a:buNone/>
              <a:defRPr sz="1400">
                <a:solidFill>
                  <a:schemeClr val="dk1"/>
                </a:solidFill>
              </a:defRPr>
            </a:lvl5pPr>
            <a:lvl6pPr lvl="5" algn="r" rtl="0">
              <a:lnSpc>
                <a:spcPct val="100000"/>
              </a:lnSpc>
              <a:spcBef>
                <a:spcPts val="0"/>
              </a:spcBef>
              <a:spcAft>
                <a:spcPts val="0"/>
              </a:spcAft>
              <a:buNone/>
              <a:defRPr sz="1400">
                <a:solidFill>
                  <a:schemeClr val="dk1"/>
                </a:solidFill>
              </a:defRPr>
            </a:lvl6pPr>
            <a:lvl7pPr lvl="6" algn="r" rtl="0">
              <a:lnSpc>
                <a:spcPct val="100000"/>
              </a:lnSpc>
              <a:spcBef>
                <a:spcPts val="0"/>
              </a:spcBef>
              <a:spcAft>
                <a:spcPts val="0"/>
              </a:spcAft>
              <a:buNone/>
              <a:defRPr sz="1400">
                <a:solidFill>
                  <a:schemeClr val="dk1"/>
                </a:solidFill>
              </a:defRPr>
            </a:lvl7pPr>
            <a:lvl8pPr lvl="7" algn="r" rtl="0">
              <a:lnSpc>
                <a:spcPct val="100000"/>
              </a:lnSpc>
              <a:spcBef>
                <a:spcPts val="0"/>
              </a:spcBef>
              <a:spcAft>
                <a:spcPts val="0"/>
              </a:spcAft>
              <a:buNone/>
              <a:defRPr sz="1400">
                <a:solidFill>
                  <a:schemeClr val="dk1"/>
                </a:solidFill>
              </a:defRPr>
            </a:lvl8pPr>
            <a:lvl9pPr lvl="8" algn="r" rtl="0">
              <a:lnSpc>
                <a:spcPct val="100000"/>
              </a:lnSpc>
              <a:spcBef>
                <a:spcPts val="0"/>
              </a:spcBef>
              <a:spcAft>
                <a:spcPts val="0"/>
              </a:spcAft>
              <a:buNone/>
              <a:defRPr sz="1400">
                <a:solidFill>
                  <a:schemeClr val="dk1"/>
                </a:solidFill>
              </a:defRPr>
            </a:lvl9pPr>
          </a:lstStyle>
          <a:p>
            <a:endParaRPr/>
          </a:p>
        </p:txBody>
      </p:sp>
      <p:sp>
        <p:nvSpPr>
          <p:cNvPr id="335" name="Google Shape;335;p50"/>
          <p:cNvSpPr txBox="1">
            <a:spLocks noGrp="1"/>
          </p:cNvSpPr>
          <p:nvPr>
            <p:ph type="subTitle" idx="3"/>
          </p:nvPr>
        </p:nvSpPr>
        <p:spPr>
          <a:xfrm>
            <a:off x="6878236" y="983309"/>
            <a:ext cx="13788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dk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dk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dk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dk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dk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dk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dk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dk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dk1"/>
                </a:solidFill>
                <a:latin typeface="Bebas Neue"/>
                <a:ea typeface="Bebas Neue"/>
                <a:cs typeface="Bebas Neue"/>
                <a:sym typeface="Bebas Neue"/>
              </a:defRPr>
            </a:lvl9pPr>
          </a:lstStyle>
          <a:p>
            <a:endParaRPr/>
          </a:p>
        </p:txBody>
      </p:sp>
      <p:sp>
        <p:nvSpPr>
          <p:cNvPr id="336" name="Google Shape;336;p50"/>
          <p:cNvSpPr txBox="1">
            <a:spLocks noGrp="1"/>
          </p:cNvSpPr>
          <p:nvPr>
            <p:ph type="subTitle" idx="4"/>
          </p:nvPr>
        </p:nvSpPr>
        <p:spPr>
          <a:xfrm>
            <a:off x="6878238" y="3783300"/>
            <a:ext cx="1494000" cy="91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a:endParaRPr/>
          </a:p>
        </p:txBody>
      </p:sp>
      <p:sp>
        <p:nvSpPr>
          <p:cNvPr id="337" name="Google Shape;337;p50"/>
          <p:cNvSpPr txBox="1">
            <a:spLocks noGrp="1"/>
          </p:cNvSpPr>
          <p:nvPr>
            <p:ph type="subTitle" idx="5"/>
          </p:nvPr>
        </p:nvSpPr>
        <p:spPr>
          <a:xfrm>
            <a:off x="6878236" y="3480209"/>
            <a:ext cx="1380600" cy="310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dk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dk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dk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dk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dk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dk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dk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dk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dk1"/>
                </a:solidFill>
                <a:latin typeface="Bebas Neue"/>
                <a:ea typeface="Bebas Neue"/>
                <a:cs typeface="Bebas Neue"/>
                <a:sym typeface="Bebas Neue"/>
              </a:defRPr>
            </a:lvl9pPr>
          </a:lstStyle>
          <a:p>
            <a:endParaRPr/>
          </a:p>
        </p:txBody>
      </p:sp>
      <p:sp>
        <p:nvSpPr>
          <p:cNvPr id="338" name="Google Shape;338;p50"/>
          <p:cNvSpPr txBox="1">
            <a:spLocks noGrp="1"/>
          </p:cNvSpPr>
          <p:nvPr>
            <p:ph type="subTitle" idx="6"/>
          </p:nvPr>
        </p:nvSpPr>
        <p:spPr>
          <a:xfrm>
            <a:off x="6878237" y="1285950"/>
            <a:ext cx="1494000" cy="91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a:endParaRPr/>
          </a:p>
        </p:txBody>
      </p:sp>
      <p:sp>
        <p:nvSpPr>
          <p:cNvPr id="339" name="Google Shape;339;p50"/>
          <p:cNvSpPr txBox="1">
            <a:spLocks noGrp="1"/>
          </p:cNvSpPr>
          <p:nvPr>
            <p:ph type="title"/>
          </p:nvPr>
        </p:nvSpPr>
        <p:spPr>
          <a:xfrm>
            <a:off x="713225" y="316725"/>
            <a:ext cx="2457300" cy="1631700"/>
          </a:xfrm>
          <a:prstGeom prst="rect">
            <a:avLst/>
          </a:prstGeom>
        </p:spPr>
        <p:txBody>
          <a:bodyPr spcFirstLastPara="1" wrap="square" lIns="91425" tIns="91425" rIns="91425" bIns="91425" anchor="t" anchorCtr="0">
            <a:noAutofit/>
          </a:bodyPr>
          <a:lstStyle>
            <a:lvl1pPr lvl="0"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40" name="Google Shape;340;p50"/>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3857283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and four column 5">
  <p:cSld name="Title and four column 5">
    <p:spTree>
      <p:nvGrpSpPr>
        <p:cNvPr id="1" name="Shape 341"/>
        <p:cNvGrpSpPr/>
        <p:nvPr/>
      </p:nvGrpSpPr>
      <p:grpSpPr>
        <a:xfrm>
          <a:off x="0" y="0"/>
          <a:ext cx="0" cy="0"/>
          <a:chOff x="0" y="0"/>
          <a:chExt cx="0" cy="0"/>
        </a:xfrm>
      </p:grpSpPr>
      <p:sp>
        <p:nvSpPr>
          <p:cNvPr id="342" name="Google Shape;342;p51"/>
          <p:cNvSpPr txBox="1">
            <a:spLocks noGrp="1"/>
          </p:cNvSpPr>
          <p:nvPr>
            <p:ph type="subTitle" idx="1"/>
          </p:nvPr>
        </p:nvSpPr>
        <p:spPr>
          <a:xfrm>
            <a:off x="1097425" y="1419650"/>
            <a:ext cx="1378800" cy="3099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2200" b="1">
                <a:solidFill>
                  <a:schemeClr val="dk1"/>
                </a:solidFill>
                <a:latin typeface="Bebas Neue"/>
                <a:ea typeface="Bebas Neue"/>
                <a:cs typeface="Bebas Neue"/>
                <a:sym typeface="Bebas Neue"/>
              </a:defRPr>
            </a:lvl1pPr>
            <a:lvl2pPr lvl="1" algn="r" rtl="0">
              <a:lnSpc>
                <a:spcPct val="100000"/>
              </a:lnSpc>
              <a:spcBef>
                <a:spcPts val="0"/>
              </a:spcBef>
              <a:spcAft>
                <a:spcPts val="0"/>
              </a:spcAft>
              <a:buNone/>
              <a:defRPr sz="2200">
                <a:solidFill>
                  <a:schemeClr val="dk1"/>
                </a:solidFill>
                <a:latin typeface="Bebas Neue"/>
                <a:ea typeface="Bebas Neue"/>
                <a:cs typeface="Bebas Neue"/>
                <a:sym typeface="Bebas Neue"/>
              </a:defRPr>
            </a:lvl2pPr>
            <a:lvl3pPr lvl="2" algn="r" rtl="0">
              <a:lnSpc>
                <a:spcPct val="100000"/>
              </a:lnSpc>
              <a:spcBef>
                <a:spcPts val="0"/>
              </a:spcBef>
              <a:spcAft>
                <a:spcPts val="0"/>
              </a:spcAft>
              <a:buNone/>
              <a:defRPr sz="2200">
                <a:solidFill>
                  <a:schemeClr val="dk1"/>
                </a:solidFill>
                <a:latin typeface="Bebas Neue"/>
                <a:ea typeface="Bebas Neue"/>
                <a:cs typeface="Bebas Neue"/>
                <a:sym typeface="Bebas Neue"/>
              </a:defRPr>
            </a:lvl3pPr>
            <a:lvl4pPr lvl="3" algn="r" rtl="0">
              <a:lnSpc>
                <a:spcPct val="100000"/>
              </a:lnSpc>
              <a:spcBef>
                <a:spcPts val="0"/>
              </a:spcBef>
              <a:spcAft>
                <a:spcPts val="0"/>
              </a:spcAft>
              <a:buNone/>
              <a:defRPr sz="2200">
                <a:solidFill>
                  <a:schemeClr val="dk1"/>
                </a:solidFill>
                <a:latin typeface="Bebas Neue"/>
                <a:ea typeface="Bebas Neue"/>
                <a:cs typeface="Bebas Neue"/>
                <a:sym typeface="Bebas Neue"/>
              </a:defRPr>
            </a:lvl4pPr>
            <a:lvl5pPr lvl="4" algn="r" rtl="0">
              <a:lnSpc>
                <a:spcPct val="100000"/>
              </a:lnSpc>
              <a:spcBef>
                <a:spcPts val="0"/>
              </a:spcBef>
              <a:spcAft>
                <a:spcPts val="0"/>
              </a:spcAft>
              <a:buNone/>
              <a:defRPr sz="2200">
                <a:solidFill>
                  <a:schemeClr val="dk1"/>
                </a:solidFill>
                <a:latin typeface="Bebas Neue"/>
                <a:ea typeface="Bebas Neue"/>
                <a:cs typeface="Bebas Neue"/>
                <a:sym typeface="Bebas Neue"/>
              </a:defRPr>
            </a:lvl5pPr>
            <a:lvl6pPr lvl="5" algn="r" rtl="0">
              <a:lnSpc>
                <a:spcPct val="100000"/>
              </a:lnSpc>
              <a:spcBef>
                <a:spcPts val="0"/>
              </a:spcBef>
              <a:spcAft>
                <a:spcPts val="0"/>
              </a:spcAft>
              <a:buNone/>
              <a:defRPr sz="2200">
                <a:solidFill>
                  <a:schemeClr val="dk1"/>
                </a:solidFill>
                <a:latin typeface="Bebas Neue"/>
                <a:ea typeface="Bebas Neue"/>
                <a:cs typeface="Bebas Neue"/>
                <a:sym typeface="Bebas Neue"/>
              </a:defRPr>
            </a:lvl6pPr>
            <a:lvl7pPr lvl="6" algn="r" rtl="0">
              <a:lnSpc>
                <a:spcPct val="100000"/>
              </a:lnSpc>
              <a:spcBef>
                <a:spcPts val="0"/>
              </a:spcBef>
              <a:spcAft>
                <a:spcPts val="0"/>
              </a:spcAft>
              <a:buNone/>
              <a:defRPr sz="2200">
                <a:solidFill>
                  <a:schemeClr val="dk1"/>
                </a:solidFill>
                <a:latin typeface="Bebas Neue"/>
                <a:ea typeface="Bebas Neue"/>
                <a:cs typeface="Bebas Neue"/>
                <a:sym typeface="Bebas Neue"/>
              </a:defRPr>
            </a:lvl7pPr>
            <a:lvl8pPr lvl="7" algn="r" rtl="0">
              <a:lnSpc>
                <a:spcPct val="100000"/>
              </a:lnSpc>
              <a:spcBef>
                <a:spcPts val="0"/>
              </a:spcBef>
              <a:spcAft>
                <a:spcPts val="0"/>
              </a:spcAft>
              <a:buNone/>
              <a:defRPr sz="2200">
                <a:solidFill>
                  <a:schemeClr val="dk1"/>
                </a:solidFill>
                <a:latin typeface="Bebas Neue"/>
                <a:ea typeface="Bebas Neue"/>
                <a:cs typeface="Bebas Neue"/>
                <a:sym typeface="Bebas Neue"/>
              </a:defRPr>
            </a:lvl8pPr>
            <a:lvl9pPr lvl="8" algn="r" rtl="0">
              <a:lnSpc>
                <a:spcPct val="100000"/>
              </a:lnSpc>
              <a:spcBef>
                <a:spcPts val="0"/>
              </a:spcBef>
              <a:spcAft>
                <a:spcPts val="0"/>
              </a:spcAft>
              <a:buNone/>
              <a:defRPr sz="2200">
                <a:solidFill>
                  <a:schemeClr val="dk1"/>
                </a:solidFill>
                <a:latin typeface="Bebas Neue"/>
                <a:ea typeface="Bebas Neue"/>
                <a:cs typeface="Bebas Neue"/>
                <a:sym typeface="Bebas Neue"/>
              </a:defRPr>
            </a:lvl9pPr>
          </a:lstStyle>
          <a:p>
            <a:endParaRPr/>
          </a:p>
        </p:txBody>
      </p:sp>
      <p:sp>
        <p:nvSpPr>
          <p:cNvPr id="343" name="Google Shape;343;p51"/>
          <p:cNvSpPr txBox="1">
            <a:spLocks noGrp="1"/>
          </p:cNvSpPr>
          <p:nvPr>
            <p:ph type="subTitle" idx="2"/>
          </p:nvPr>
        </p:nvSpPr>
        <p:spPr>
          <a:xfrm>
            <a:off x="491125" y="1770605"/>
            <a:ext cx="1985100" cy="914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algn="r" rtl="0">
              <a:lnSpc>
                <a:spcPct val="100000"/>
              </a:lnSpc>
              <a:spcBef>
                <a:spcPts val="0"/>
              </a:spcBef>
              <a:spcAft>
                <a:spcPts val="0"/>
              </a:spcAft>
              <a:buNone/>
              <a:defRPr sz="1400">
                <a:solidFill>
                  <a:schemeClr val="dk1"/>
                </a:solidFill>
              </a:defRPr>
            </a:lvl2pPr>
            <a:lvl3pPr lvl="2" algn="r" rtl="0">
              <a:lnSpc>
                <a:spcPct val="100000"/>
              </a:lnSpc>
              <a:spcBef>
                <a:spcPts val="0"/>
              </a:spcBef>
              <a:spcAft>
                <a:spcPts val="0"/>
              </a:spcAft>
              <a:buNone/>
              <a:defRPr sz="1400">
                <a:solidFill>
                  <a:schemeClr val="dk1"/>
                </a:solidFill>
              </a:defRPr>
            </a:lvl3pPr>
            <a:lvl4pPr lvl="3" algn="r" rtl="0">
              <a:lnSpc>
                <a:spcPct val="100000"/>
              </a:lnSpc>
              <a:spcBef>
                <a:spcPts val="0"/>
              </a:spcBef>
              <a:spcAft>
                <a:spcPts val="0"/>
              </a:spcAft>
              <a:buNone/>
              <a:defRPr sz="1400">
                <a:solidFill>
                  <a:schemeClr val="dk1"/>
                </a:solidFill>
              </a:defRPr>
            </a:lvl4pPr>
            <a:lvl5pPr lvl="4" algn="r" rtl="0">
              <a:lnSpc>
                <a:spcPct val="100000"/>
              </a:lnSpc>
              <a:spcBef>
                <a:spcPts val="0"/>
              </a:spcBef>
              <a:spcAft>
                <a:spcPts val="0"/>
              </a:spcAft>
              <a:buNone/>
              <a:defRPr sz="1400">
                <a:solidFill>
                  <a:schemeClr val="dk1"/>
                </a:solidFill>
              </a:defRPr>
            </a:lvl5pPr>
            <a:lvl6pPr lvl="5" algn="r" rtl="0">
              <a:lnSpc>
                <a:spcPct val="100000"/>
              </a:lnSpc>
              <a:spcBef>
                <a:spcPts val="0"/>
              </a:spcBef>
              <a:spcAft>
                <a:spcPts val="0"/>
              </a:spcAft>
              <a:buNone/>
              <a:defRPr sz="1400">
                <a:solidFill>
                  <a:schemeClr val="dk1"/>
                </a:solidFill>
              </a:defRPr>
            </a:lvl6pPr>
            <a:lvl7pPr lvl="6" algn="r" rtl="0">
              <a:lnSpc>
                <a:spcPct val="100000"/>
              </a:lnSpc>
              <a:spcBef>
                <a:spcPts val="0"/>
              </a:spcBef>
              <a:spcAft>
                <a:spcPts val="0"/>
              </a:spcAft>
              <a:buNone/>
              <a:defRPr sz="1400">
                <a:solidFill>
                  <a:schemeClr val="dk1"/>
                </a:solidFill>
              </a:defRPr>
            </a:lvl7pPr>
            <a:lvl8pPr lvl="7" algn="r" rtl="0">
              <a:lnSpc>
                <a:spcPct val="100000"/>
              </a:lnSpc>
              <a:spcBef>
                <a:spcPts val="0"/>
              </a:spcBef>
              <a:spcAft>
                <a:spcPts val="0"/>
              </a:spcAft>
              <a:buNone/>
              <a:defRPr sz="1400">
                <a:solidFill>
                  <a:schemeClr val="dk1"/>
                </a:solidFill>
              </a:defRPr>
            </a:lvl8pPr>
            <a:lvl9pPr lvl="8" algn="r" rtl="0">
              <a:lnSpc>
                <a:spcPct val="100000"/>
              </a:lnSpc>
              <a:spcBef>
                <a:spcPts val="0"/>
              </a:spcBef>
              <a:spcAft>
                <a:spcPts val="0"/>
              </a:spcAft>
              <a:buNone/>
              <a:defRPr sz="1400">
                <a:solidFill>
                  <a:schemeClr val="dk1"/>
                </a:solidFill>
              </a:defRPr>
            </a:lvl9pPr>
          </a:lstStyle>
          <a:p>
            <a:endParaRPr/>
          </a:p>
        </p:txBody>
      </p:sp>
      <p:sp>
        <p:nvSpPr>
          <p:cNvPr id="344" name="Google Shape;344;p51"/>
          <p:cNvSpPr txBox="1">
            <a:spLocks noGrp="1"/>
          </p:cNvSpPr>
          <p:nvPr>
            <p:ph type="subTitle" idx="3"/>
          </p:nvPr>
        </p:nvSpPr>
        <p:spPr>
          <a:xfrm>
            <a:off x="1097425" y="2669875"/>
            <a:ext cx="1378800" cy="3099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2200" b="1">
                <a:solidFill>
                  <a:schemeClr val="dk1"/>
                </a:solidFill>
                <a:latin typeface="Bebas Neue"/>
                <a:ea typeface="Bebas Neue"/>
                <a:cs typeface="Bebas Neue"/>
                <a:sym typeface="Bebas Neue"/>
              </a:defRPr>
            </a:lvl1pPr>
            <a:lvl2pPr lvl="1" algn="r" rtl="0">
              <a:lnSpc>
                <a:spcPct val="100000"/>
              </a:lnSpc>
              <a:spcBef>
                <a:spcPts val="0"/>
              </a:spcBef>
              <a:spcAft>
                <a:spcPts val="0"/>
              </a:spcAft>
              <a:buNone/>
              <a:defRPr sz="2200">
                <a:solidFill>
                  <a:schemeClr val="dk1"/>
                </a:solidFill>
                <a:latin typeface="Bebas Neue"/>
                <a:ea typeface="Bebas Neue"/>
                <a:cs typeface="Bebas Neue"/>
                <a:sym typeface="Bebas Neue"/>
              </a:defRPr>
            </a:lvl2pPr>
            <a:lvl3pPr lvl="2" algn="r" rtl="0">
              <a:lnSpc>
                <a:spcPct val="100000"/>
              </a:lnSpc>
              <a:spcBef>
                <a:spcPts val="0"/>
              </a:spcBef>
              <a:spcAft>
                <a:spcPts val="0"/>
              </a:spcAft>
              <a:buNone/>
              <a:defRPr sz="2200">
                <a:solidFill>
                  <a:schemeClr val="dk1"/>
                </a:solidFill>
                <a:latin typeface="Bebas Neue"/>
                <a:ea typeface="Bebas Neue"/>
                <a:cs typeface="Bebas Neue"/>
                <a:sym typeface="Bebas Neue"/>
              </a:defRPr>
            </a:lvl3pPr>
            <a:lvl4pPr lvl="3" algn="r" rtl="0">
              <a:lnSpc>
                <a:spcPct val="100000"/>
              </a:lnSpc>
              <a:spcBef>
                <a:spcPts val="0"/>
              </a:spcBef>
              <a:spcAft>
                <a:spcPts val="0"/>
              </a:spcAft>
              <a:buNone/>
              <a:defRPr sz="2200">
                <a:solidFill>
                  <a:schemeClr val="dk1"/>
                </a:solidFill>
                <a:latin typeface="Bebas Neue"/>
                <a:ea typeface="Bebas Neue"/>
                <a:cs typeface="Bebas Neue"/>
                <a:sym typeface="Bebas Neue"/>
              </a:defRPr>
            </a:lvl4pPr>
            <a:lvl5pPr lvl="4" algn="r" rtl="0">
              <a:lnSpc>
                <a:spcPct val="100000"/>
              </a:lnSpc>
              <a:spcBef>
                <a:spcPts val="0"/>
              </a:spcBef>
              <a:spcAft>
                <a:spcPts val="0"/>
              </a:spcAft>
              <a:buNone/>
              <a:defRPr sz="2200">
                <a:solidFill>
                  <a:schemeClr val="dk1"/>
                </a:solidFill>
                <a:latin typeface="Bebas Neue"/>
                <a:ea typeface="Bebas Neue"/>
                <a:cs typeface="Bebas Neue"/>
                <a:sym typeface="Bebas Neue"/>
              </a:defRPr>
            </a:lvl5pPr>
            <a:lvl6pPr lvl="5" algn="r" rtl="0">
              <a:lnSpc>
                <a:spcPct val="100000"/>
              </a:lnSpc>
              <a:spcBef>
                <a:spcPts val="0"/>
              </a:spcBef>
              <a:spcAft>
                <a:spcPts val="0"/>
              </a:spcAft>
              <a:buNone/>
              <a:defRPr sz="2200">
                <a:solidFill>
                  <a:schemeClr val="dk1"/>
                </a:solidFill>
                <a:latin typeface="Bebas Neue"/>
                <a:ea typeface="Bebas Neue"/>
                <a:cs typeface="Bebas Neue"/>
                <a:sym typeface="Bebas Neue"/>
              </a:defRPr>
            </a:lvl6pPr>
            <a:lvl7pPr lvl="6" algn="r" rtl="0">
              <a:lnSpc>
                <a:spcPct val="100000"/>
              </a:lnSpc>
              <a:spcBef>
                <a:spcPts val="0"/>
              </a:spcBef>
              <a:spcAft>
                <a:spcPts val="0"/>
              </a:spcAft>
              <a:buNone/>
              <a:defRPr sz="2200">
                <a:solidFill>
                  <a:schemeClr val="dk1"/>
                </a:solidFill>
                <a:latin typeface="Bebas Neue"/>
                <a:ea typeface="Bebas Neue"/>
                <a:cs typeface="Bebas Neue"/>
                <a:sym typeface="Bebas Neue"/>
              </a:defRPr>
            </a:lvl7pPr>
            <a:lvl8pPr lvl="7" algn="r" rtl="0">
              <a:lnSpc>
                <a:spcPct val="100000"/>
              </a:lnSpc>
              <a:spcBef>
                <a:spcPts val="0"/>
              </a:spcBef>
              <a:spcAft>
                <a:spcPts val="0"/>
              </a:spcAft>
              <a:buNone/>
              <a:defRPr sz="2200">
                <a:solidFill>
                  <a:schemeClr val="dk1"/>
                </a:solidFill>
                <a:latin typeface="Bebas Neue"/>
                <a:ea typeface="Bebas Neue"/>
                <a:cs typeface="Bebas Neue"/>
                <a:sym typeface="Bebas Neue"/>
              </a:defRPr>
            </a:lvl8pPr>
            <a:lvl9pPr lvl="8" algn="r" rtl="0">
              <a:lnSpc>
                <a:spcPct val="100000"/>
              </a:lnSpc>
              <a:spcBef>
                <a:spcPts val="0"/>
              </a:spcBef>
              <a:spcAft>
                <a:spcPts val="0"/>
              </a:spcAft>
              <a:buNone/>
              <a:defRPr sz="2200">
                <a:solidFill>
                  <a:schemeClr val="dk1"/>
                </a:solidFill>
                <a:latin typeface="Bebas Neue"/>
                <a:ea typeface="Bebas Neue"/>
                <a:cs typeface="Bebas Neue"/>
                <a:sym typeface="Bebas Neue"/>
              </a:defRPr>
            </a:lvl9pPr>
          </a:lstStyle>
          <a:p>
            <a:endParaRPr/>
          </a:p>
        </p:txBody>
      </p:sp>
      <p:sp>
        <p:nvSpPr>
          <p:cNvPr id="345" name="Google Shape;345;p51"/>
          <p:cNvSpPr txBox="1">
            <a:spLocks noGrp="1"/>
          </p:cNvSpPr>
          <p:nvPr>
            <p:ph type="subTitle" idx="4"/>
          </p:nvPr>
        </p:nvSpPr>
        <p:spPr>
          <a:xfrm>
            <a:off x="492025" y="3022471"/>
            <a:ext cx="1984200" cy="914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algn="r" rtl="0">
              <a:lnSpc>
                <a:spcPct val="100000"/>
              </a:lnSpc>
              <a:spcBef>
                <a:spcPts val="0"/>
              </a:spcBef>
              <a:spcAft>
                <a:spcPts val="0"/>
              </a:spcAft>
              <a:buNone/>
              <a:defRPr sz="1400">
                <a:solidFill>
                  <a:schemeClr val="dk1"/>
                </a:solidFill>
              </a:defRPr>
            </a:lvl2pPr>
            <a:lvl3pPr lvl="2" algn="r" rtl="0">
              <a:lnSpc>
                <a:spcPct val="100000"/>
              </a:lnSpc>
              <a:spcBef>
                <a:spcPts val="0"/>
              </a:spcBef>
              <a:spcAft>
                <a:spcPts val="0"/>
              </a:spcAft>
              <a:buNone/>
              <a:defRPr sz="1400">
                <a:solidFill>
                  <a:schemeClr val="dk1"/>
                </a:solidFill>
              </a:defRPr>
            </a:lvl3pPr>
            <a:lvl4pPr lvl="3" algn="r" rtl="0">
              <a:lnSpc>
                <a:spcPct val="100000"/>
              </a:lnSpc>
              <a:spcBef>
                <a:spcPts val="0"/>
              </a:spcBef>
              <a:spcAft>
                <a:spcPts val="0"/>
              </a:spcAft>
              <a:buNone/>
              <a:defRPr sz="1400">
                <a:solidFill>
                  <a:schemeClr val="dk1"/>
                </a:solidFill>
              </a:defRPr>
            </a:lvl4pPr>
            <a:lvl5pPr lvl="4" algn="r" rtl="0">
              <a:lnSpc>
                <a:spcPct val="100000"/>
              </a:lnSpc>
              <a:spcBef>
                <a:spcPts val="0"/>
              </a:spcBef>
              <a:spcAft>
                <a:spcPts val="0"/>
              </a:spcAft>
              <a:buNone/>
              <a:defRPr sz="1400">
                <a:solidFill>
                  <a:schemeClr val="dk1"/>
                </a:solidFill>
              </a:defRPr>
            </a:lvl5pPr>
            <a:lvl6pPr lvl="5" algn="r" rtl="0">
              <a:lnSpc>
                <a:spcPct val="100000"/>
              </a:lnSpc>
              <a:spcBef>
                <a:spcPts val="0"/>
              </a:spcBef>
              <a:spcAft>
                <a:spcPts val="0"/>
              </a:spcAft>
              <a:buNone/>
              <a:defRPr sz="1400">
                <a:solidFill>
                  <a:schemeClr val="dk1"/>
                </a:solidFill>
              </a:defRPr>
            </a:lvl6pPr>
            <a:lvl7pPr lvl="6" algn="r" rtl="0">
              <a:lnSpc>
                <a:spcPct val="100000"/>
              </a:lnSpc>
              <a:spcBef>
                <a:spcPts val="0"/>
              </a:spcBef>
              <a:spcAft>
                <a:spcPts val="0"/>
              </a:spcAft>
              <a:buNone/>
              <a:defRPr sz="1400">
                <a:solidFill>
                  <a:schemeClr val="dk1"/>
                </a:solidFill>
              </a:defRPr>
            </a:lvl7pPr>
            <a:lvl8pPr lvl="7" algn="r" rtl="0">
              <a:lnSpc>
                <a:spcPct val="100000"/>
              </a:lnSpc>
              <a:spcBef>
                <a:spcPts val="0"/>
              </a:spcBef>
              <a:spcAft>
                <a:spcPts val="0"/>
              </a:spcAft>
              <a:buNone/>
              <a:defRPr sz="1400">
                <a:solidFill>
                  <a:schemeClr val="dk1"/>
                </a:solidFill>
              </a:defRPr>
            </a:lvl8pPr>
            <a:lvl9pPr lvl="8" algn="r" rtl="0">
              <a:lnSpc>
                <a:spcPct val="100000"/>
              </a:lnSpc>
              <a:spcBef>
                <a:spcPts val="0"/>
              </a:spcBef>
              <a:spcAft>
                <a:spcPts val="0"/>
              </a:spcAft>
              <a:buNone/>
              <a:defRPr sz="1400">
                <a:solidFill>
                  <a:schemeClr val="dk1"/>
                </a:solidFill>
              </a:defRPr>
            </a:lvl9pPr>
          </a:lstStyle>
          <a:p>
            <a:endParaRPr/>
          </a:p>
        </p:txBody>
      </p:sp>
      <p:sp>
        <p:nvSpPr>
          <p:cNvPr id="346" name="Google Shape;346;p51"/>
          <p:cNvSpPr txBox="1">
            <a:spLocks noGrp="1"/>
          </p:cNvSpPr>
          <p:nvPr>
            <p:ph type="subTitle" idx="5"/>
          </p:nvPr>
        </p:nvSpPr>
        <p:spPr>
          <a:xfrm>
            <a:off x="6688052" y="1419650"/>
            <a:ext cx="13788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dk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dk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dk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dk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dk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dk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dk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dk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dk1"/>
                </a:solidFill>
                <a:latin typeface="Bebas Neue"/>
                <a:ea typeface="Bebas Neue"/>
                <a:cs typeface="Bebas Neue"/>
                <a:sym typeface="Bebas Neue"/>
              </a:defRPr>
            </a:lvl9pPr>
          </a:lstStyle>
          <a:p>
            <a:endParaRPr/>
          </a:p>
        </p:txBody>
      </p:sp>
      <p:sp>
        <p:nvSpPr>
          <p:cNvPr id="347" name="Google Shape;347;p51"/>
          <p:cNvSpPr txBox="1">
            <a:spLocks noGrp="1"/>
          </p:cNvSpPr>
          <p:nvPr>
            <p:ph type="subTitle" idx="6"/>
          </p:nvPr>
        </p:nvSpPr>
        <p:spPr>
          <a:xfrm>
            <a:off x="6688052" y="1767956"/>
            <a:ext cx="1985100" cy="91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a:endParaRPr/>
          </a:p>
        </p:txBody>
      </p:sp>
      <p:sp>
        <p:nvSpPr>
          <p:cNvPr id="348" name="Google Shape;348;p51"/>
          <p:cNvSpPr txBox="1">
            <a:spLocks noGrp="1"/>
          </p:cNvSpPr>
          <p:nvPr>
            <p:ph type="subTitle" idx="7"/>
          </p:nvPr>
        </p:nvSpPr>
        <p:spPr>
          <a:xfrm>
            <a:off x="6668083" y="2667313"/>
            <a:ext cx="13788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dk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dk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dk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dk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dk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dk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dk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dk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dk1"/>
                </a:solidFill>
                <a:latin typeface="Bebas Neue"/>
                <a:ea typeface="Bebas Neue"/>
                <a:cs typeface="Bebas Neue"/>
                <a:sym typeface="Bebas Neue"/>
              </a:defRPr>
            </a:lvl9pPr>
          </a:lstStyle>
          <a:p>
            <a:endParaRPr/>
          </a:p>
        </p:txBody>
      </p:sp>
      <p:sp>
        <p:nvSpPr>
          <p:cNvPr id="349" name="Google Shape;349;p51"/>
          <p:cNvSpPr txBox="1">
            <a:spLocks noGrp="1"/>
          </p:cNvSpPr>
          <p:nvPr>
            <p:ph type="subTitle" idx="8"/>
          </p:nvPr>
        </p:nvSpPr>
        <p:spPr>
          <a:xfrm>
            <a:off x="6668083" y="3023302"/>
            <a:ext cx="1984200" cy="91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a:endParaRPr/>
          </a:p>
        </p:txBody>
      </p:sp>
      <p:sp>
        <p:nvSpPr>
          <p:cNvPr id="350" name="Google Shape;350;p51"/>
          <p:cNvSpPr txBox="1">
            <a:spLocks noGrp="1"/>
          </p:cNvSpPr>
          <p:nvPr>
            <p:ph type="title"/>
          </p:nvPr>
        </p:nvSpPr>
        <p:spPr>
          <a:xfrm>
            <a:off x="2680670" y="442691"/>
            <a:ext cx="3834300" cy="599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51" name="Google Shape;351;p51"/>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537480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and four column 6">
  <p:cSld name="Title and four column 6">
    <p:spTree>
      <p:nvGrpSpPr>
        <p:cNvPr id="1" name="Shape 352"/>
        <p:cNvGrpSpPr/>
        <p:nvPr/>
      </p:nvGrpSpPr>
      <p:grpSpPr>
        <a:xfrm>
          <a:off x="0" y="0"/>
          <a:ext cx="0" cy="0"/>
          <a:chOff x="0" y="0"/>
          <a:chExt cx="0" cy="0"/>
        </a:xfrm>
      </p:grpSpPr>
      <p:sp>
        <p:nvSpPr>
          <p:cNvPr id="353" name="Google Shape;353;p52"/>
          <p:cNvSpPr/>
          <p:nvPr/>
        </p:nvSpPr>
        <p:spPr>
          <a:xfrm rot="-5400000">
            <a:off x="5197775" y="524950"/>
            <a:ext cx="3474300" cy="4593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354" name="Google Shape;354;p52"/>
          <p:cNvSpPr txBox="1">
            <a:spLocks noGrp="1"/>
          </p:cNvSpPr>
          <p:nvPr>
            <p:ph type="subTitle" idx="1"/>
          </p:nvPr>
        </p:nvSpPr>
        <p:spPr>
          <a:xfrm>
            <a:off x="5374550" y="3049276"/>
            <a:ext cx="13788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355" name="Google Shape;355;p52"/>
          <p:cNvSpPr txBox="1">
            <a:spLocks noGrp="1"/>
          </p:cNvSpPr>
          <p:nvPr>
            <p:ph type="subTitle" idx="2"/>
          </p:nvPr>
        </p:nvSpPr>
        <p:spPr>
          <a:xfrm>
            <a:off x="5096250" y="3419674"/>
            <a:ext cx="1536300" cy="64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356" name="Google Shape;356;p52"/>
          <p:cNvSpPr txBox="1">
            <a:spLocks noGrp="1"/>
          </p:cNvSpPr>
          <p:nvPr>
            <p:ph type="subTitle" idx="3"/>
          </p:nvPr>
        </p:nvSpPr>
        <p:spPr>
          <a:xfrm>
            <a:off x="7070388" y="3049276"/>
            <a:ext cx="13788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357" name="Google Shape;357;p52"/>
          <p:cNvSpPr txBox="1">
            <a:spLocks noGrp="1"/>
          </p:cNvSpPr>
          <p:nvPr>
            <p:ph type="subTitle" idx="4"/>
          </p:nvPr>
        </p:nvSpPr>
        <p:spPr>
          <a:xfrm>
            <a:off x="6781652" y="3401875"/>
            <a:ext cx="1536300" cy="64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358" name="Google Shape;358;p52"/>
          <p:cNvSpPr txBox="1">
            <a:spLocks noGrp="1"/>
          </p:cNvSpPr>
          <p:nvPr>
            <p:ph type="subTitle" idx="5"/>
          </p:nvPr>
        </p:nvSpPr>
        <p:spPr>
          <a:xfrm>
            <a:off x="7085058" y="1694435"/>
            <a:ext cx="13788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359" name="Google Shape;359;p52"/>
          <p:cNvSpPr txBox="1">
            <a:spLocks noGrp="1"/>
          </p:cNvSpPr>
          <p:nvPr>
            <p:ph type="subTitle" idx="6"/>
          </p:nvPr>
        </p:nvSpPr>
        <p:spPr>
          <a:xfrm>
            <a:off x="5096252" y="2064834"/>
            <a:ext cx="1536300" cy="64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360" name="Google Shape;360;p52"/>
          <p:cNvSpPr txBox="1">
            <a:spLocks noGrp="1"/>
          </p:cNvSpPr>
          <p:nvPr>
            <p:ph type="subTitle" idx="7"/>
          </p:nvPr>
        </p:nvSpPr>
        <p:spPr>
          <a:xfrm>
            <a:off x="5387408" y="1694424"/>
            <a:ext cx="13788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361" name="Google Shape;361;p52"/>
          <p:cNvSpPr txBox="1">
            <a:spLocks noGrp="1"/>
          </p:cNvSpPr>
          <p:nvPr>
            <p:ph type="subTitle" idx="8"/>
          </p:nvPr>
        </p:nvSpPr>
        <p:spPr>
          <a:xfrm>
            <a:off x="6794721" y="2064830"/>
            <a:ext cx="1532100" cy="64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362" name="Google Shape;362;p52"/>
          <p:cNvSpPr txBox="1">
            <a:spLocks noGrp="1"/>
          </p:cNvSpPr>
          <p:nvPr>
            <p:ph type="title"/>
          </p:nvPr>
        </p:nvSpPr>
        <p:spPr>
          <a:xfrm>
            <a:off x="725525" y="442700"/>
            <a:ext cx="2832600" cy="599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63" name="Google Shape;363;p52"/>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64" name="Google Shape;364;p52"/>
          <p:cNvCxnSpPr/>
          <p:nvPr/>
        </p:nvCxnSpPr>
        <p:spPr>
          <a:xfrm>
            <a:off x="9045300" y="1089550"/>
            <a:ext cx="0" cy="3469800"/>
          </a:xfrm>
          <a:prstGeom prst="straightConnector1">
            <a:avLst/>
          </a:prstGeom>
          <a:noFill/>
          <a:ln w="19050"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187368388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and four column 7">
  <p:cSld name="Title and four column 7">
    <p:spTree>
      <p:nvGrpSpPr>
        <p:cNvPr id="1" name="Shape 365"/>
        <p:cNvGrpSpPr/>
        <p:nvPr/>
      </p:nvGrpSpPr>
      <p:grpSpPr>
        <a:xfrm>
          <a:off x="0" y="0"/>
          <a:ext cx="0" cy="0"/>
          <a:chOff x="0" y="0"/>
          <a:chExt cx="0" cy="0"/>
        </a:xfrm>
      </p:grpSpPr>
      <p:sp>
        <p:nvSpPr>
          <p:cNvPr id="366" name="Google Shape;366;p53"/>
          <p:cNvSpPr txBox="1">
            <a:spLocks noGrp="1"/>
          </p:cNvSpPr>
          <p:nvPr>
            <p:ph type="subTitle" idx="1"/>
          </p:nvPr>
        </p:nvSpPr>
        <p:spPr>
          <a:xfrm>
            <a:off x="3892017" y="1621113"/>
            <a:ext cx="1378800" cy="309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200" b="1">
                <a:solidFill>
                  <a:schemeClr val="dk1"/>
                </a:solidFill>
                <a:latin typeface="Bebas Neue"/>
                <a:ea typeface="Bebas Neue"/>
                <a:cs typeface="Bebas Neue"/>
                <a:sym typeface="Bebas Neue"/>
              </a:defRPr>
            </a:lvl1pPr>
            <a:lvl2pPr lvl="1" algn="ctr" rtl="0">
              <a:lnSpc>
                <a:spcPct val="100000"/>
              </a:lnSpc>
              <a:spcBef>
                <a:spcPts val="0"/>
              </a:spcBef>
              <a:spcAft>
                <a:spcPts val="0"/>
              </a:spcAft>
              <a:buNone/>
              <a:defRPr sz="2200">
                <a:solidFill>
                  <a:schemeClr val="dk1"/>
                </a:solidFill>
                <a:latin typeface="Bebas Neue"/>
                <a:ea typeface="Bebas Neue"/>
                <a:cs typeface="Bebas Neue"/>
                <a:sym typeface="Bebas Neue"/>
              </a:defRPr>
            </a:lvl2pPr>
            <a:lvl3pPr lvl="2" algn="ctr" rtl="0">
              <a:lnSpc>
                <a:spcPct val="100000"/>
              </a:lnSpc>
              <a:spcBef>
                <a:spcPts val="0"/>
              </a:spcBef>
              <a:spcAft>
                <a:spcPts val="0"/>
              </a:spcAft>
              <a:buNone/>
              <a:defRPr sz="2200">
                <a:solidFill>
                  <a:schemeClr val="dk1"/>
                </a:solidFill>
                <a:latin typeface="Bebas Neue"/>
                <a:ea typeface="Bebas Neue"/>
                <a:cs typeface="Bebas Neue"/>
                <a:sym typeface="Bebas Neue"/>
              </a:defRPr>
            </a:lvl3pPr>
            <a:lvl4pPr lvl="3" algn="ctr" rtl="0">
              <a:lnSpc>
                <a:spcPct val="100000"/>
              </a:lnSpc>
              <a:spcBef>
                <a:spcPts val="0"/>
              </a:spcBef>
              <a:spcAft>
                <a:spcPts val="0"/>
              </a:spcAft>
              <a:buNone/>
              <a:defRPr sz="2200">
                <a:solidFill>
                  <a:schemeClr val="dk1"/>
                </a:solidFill>
                <a:latin typeface="Bebas Neue"/>
                <a:ea typeface="Bebas Neue"/>
                <a:cs typeface="Bebas Neue"/>
                <a:sym typeface="Bebas Neue"/>
              </a:defRPr>
            </a:lvl4pPr>
            <a:lvl5pPr lvl="4" algn="ctr" rtl="0">
              <a:lnSpc>
                <a:spcPct val="100000"/>
              </a:lnSpc>
              <a:spcBef>
                <a:spcPts val="0"/>
              </a:spcBef>
              <a:spcAft>
                <a:spcPts val="0"/>
              </a:spcAft>
              <a:buNone/>
              <a:defRPr sz="2200">
                <a:solidFill>
                  <a:schemeClr val="dk1"/>
                </a:solidFill>
                <a:latin typeface="Bebas Neue"/>
                <a:ea typeface="Bebas Neue"/>
                <a:cs typeface="Bebas Neue"/>
                <a:sym typeface="Bebas Neue"/>
              </a:defRPr>
            </a:lvl5pPr>
            <a:lvl6pPr lvl="5" algn="ctr" rtl="0">
              <a:lnSpc>
                <a:spcPct val="100000"/>
              </a:lnSpc>
              <a:spcBef>
                <a:spcPts val="0"/>
              </a:spcBef>
              <a:spcAft>
                <a:spcPts val="0"/>
              </a:spcAft>
              <a:buNone/>
              <a:defRPr sz="2200">
                <a:solidFill>
                  <a:schemeClr val="dk1"/>
                </a:solidFill>
                <a:latin typeface="Bebas Neue"/>
                <a:ea typeface="Bebas Neue"/>
                <a:cs typeface="Bebas Neue"/>
                <a:sym typeface="Bebas Neue"/>
              </a:defRPr>
            </a:lvl6pPr>
            <a:lvl7pPr lvl="6" algn="ctr" rtl="0">
              <a:lnSpc>
                <a:spcPct val="100000"/>
              </a:lnSpc>
              <a:spcBef>
                <a:spcPts val="0"/>
              </a:spcBef>
              <a:spcAft>
                <a:spcPts val="0"/>
              </a:spcAft>
              <a:buNone/>
              <a:defRPr sz="2200">
                <a:solidFill>
                  <a:schemeClr val="dk1"/>
                </a:solidFill>
                <a:latin typeface="Bebas Neue"/>
                <a:ea typeface="Bebas Neue"/>
                <a:cs typeface="Bebas Neue"/>
                <a:sym typeface="Bebas Neue"/>
              </a:defRPr>
            </a:lvl7pPr>
            <a:lvl8pPr lvl="7" algn="ctr" rtl="0">
              <a:lnSpc>
                <a:spcPct val="100000"/>
              </a:lnSpc>
              <a:spcBef>
                <a:spcPts val="0"/>
              </a:spcBef>
              <a:spcAft>
                <a:spcPts val="0"/>
              </a:spcAft>
              <a:buNone/>
              <a:defRPr sz="2200">
                <a:solidFill>
                  <a:schemeClr val="dk1"/>
                </a:solidFill>
                <a:latin typeface="Bebas Neue"/>
                <a:ea typeface="Bebas Neue"/>
                <a:cs typeface="Bebas Neue"/>
                <a:sym typeface="Bebas Neue"/>
              </a:defRPr>
            </a:lvl8pPr>
            <a:lvl9pPr lvl="8" algn="ctr" rtl="0">
              <a:lnSpc>
                <a:spcPct val="100000"/>
              </a:lnSpc>
              <a:spcBef>
                <a:spcPts val="0"/>
              </a:spcBef>
              <a:spcAft>
                <a:spcPts val="0"/>
              </a:spcAft>
              <a:buNone/>
              <a:defRPr sz="2200">
                <a:solidFill>
                  <a:schemeClr val="dk1"/>
                </a:solidFill>
                <a:latin typeface="Bebas Neue"/>
                <a:ea typeface="Bebas Neue"/>
                <a:cs typeface="Bebas Neue"/>
                <a:sym typeface="Bebas Neue"/>
              </a:defRPr>
            </a:lvl9pPr>
          </a:lstStyle>
          <a:p>
            <a:endParaRPr/>
          </a:p>
        </p:txBody>
      </p:sp>
      <p:sp>
        <p:nvSpPr>
          <p:cNvPr id="367" name="Google Shape;367;p53"/>
          <p:cNvSpPr txBox="1">
            <a:spLocks noGrp="1"/>
          </p:cNvSpPr>
          <p:nvPr>
            <p:ph type="subTitle" idx="2"/>
          </p:nvPr>
        </p:nvSpPr>
        <p:spPr>
          <a:xfrm>
            <a:off x="669289" y="1492789"/>
            <a:ext cx="1763100" cy="914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sz="1500">
                <a:solidFill>
                  <a:schemeClr val="dk1"/>
                </a:solidFill>
                <a:latin typeface="Overpass Light"/>
                <a:ea typeface="Overpass Light"/>
                <a:cs typeface="Overpass Light"/>
                <a:sym typeface="Overpass Light"/>
              </a:defRPr>
            </a:lvl1pPr>
            <a:lvl2pPr lvl="1" algn="r" rtl="0">
              <a:lnSpc>
                <a:spcPct val="100000"/>
              </a:lnSpc>
              <a:spcBef>
                <a:spcPts val="0"/>
              </a:spcBef>
              <a:spcAft>
                <a:spcPts val="0"/>
              </a:spcAft>
              <a:buNone/>
              <a:defRPr sz="1500">
                <a:solidFill>
                  <a:schemeClr val="dk1"/>
                </a:solidFill>
              </a:defRPr>
            </a:lvl2pPr>
            <a:lvl3pPr lvl="2" algn="r" rtl="0">
              <a:lnSpc>
                <a:spcPct val="100000"/>
              </a:lnSpc>
              <a:spcBef>
                <a:spcPts val="0"/>
              </a:spcBef>
              <a:spcAft>
                <a:spcPts val="0"/>
              </a:spcAft>
              <a:buNone/>
              <a:defRPr sz="1500">
                <a:solidFill>
                  <a:schemeClr val="dk1"/>
                </a:solidFill>
              </a:defRPr>
            </a:lvl3pPr>
            <a:lvl4pPr lvl="3" algn="r" rtl="0">
              <a:lnSpc>
                <a:spcPct val="100000"/>
              </a:lnSpc>
              <a:spcBef>
                <a:spcPts val="0"/>
              </a:spcBef>
              <a:spcAft>
                <a:spcPts val="0"/>
              </a:spcAft>
              <a:buNone/>
              <a:defRPr sz="1500">
                <a:solidFill>
                  <a:schemeClr val="dk1"/>
                </a:solidFill>
              </a:defRPr>
            </a:lvl4pPr>
            <a:lvl5pPr lvl="4" algn="r" rtl="0">
              <a:lnSpc>
                <a:spcPct val="100000"/>
              </a:lnSpc>
              <a:spcBef>
                <a:spcPts val="0"/>
              </a:spcBef>
              <a:spcAft>
                <a:spcPts val="0"/>
              </a:spcAft>
              <a:buNone/>
              <a:defRPr sz="1500">
                <a:solidFill>
                  <a:schemeClr val="dk1"/>
                </a:solidFill>
              </a:defRPr>
            </a:lvl5pPr>
            <a:lvl6pPr lvl="5" algn="r" rtl="0">
              <a:lnSpc>
                <a:spcPct val="100000"/>
              </a:lnSpc>
              <a:spcBef>
                <a:spcPts val="0"/>
              </a:spcBef>
              <a:spcAft>
                <a:spcPts val="0"/>
              </a:spcAft>
              <a:buNone/>
              <a:defRPr sz="1500">
                <a:solidFill>
                  <a:schemeClr val="dk1"/>
                </a:solidFill>
              </a:defRPr>
            </a:lvl6pPr>
            <a:lvl7pPr lvl="6" algn="r" rtl="0">
              <a:lnSpc>
                <a:spcPct val="100000"/>
              </a:lnSpc>
              <a:spcBef>
                <a:spcPts val="0"/>
              </a:spcBef>
              <a:spcAft>
                <a:spcPts val="0"/>
              </a:spcAft>
              <a:buNone/>
              <a:defRPr sz="1500">
                <a:solidFill>
                  <a:schemeClr val="dk1"/>
                </a:solidFill>
              </a:defRPr>
            </a:lvl7pPr>
            <a:lvl8pPr lvl="7" algn="r" rtl="0">
              <a:lnSpc>
                <a:spcPct val="100000"/>
              </a:lnSpc>
              <a:spcBef>
                <a:spcPts val="0"/>
              </a:spcBef>
              <a:spcAft>
                <a:spcPts val="0"/>
              </a:spcAft>
              <a:buNone/>
              <a:defRPr sz="1500">
                <a:solidFill>
                  <a:schemeClr val="dk1"/>
                </a:solidFill>
              </a:defRPr>
            </a:lvl8pPr>
            <a:lvl9pPr lvl="8" algn="r" rtl="0">
              <a:lnSpc>
                <a:spcPct val="100000"/>
              </a:lnSpc>
              <a:spcBef>
                <a:spcPts val="0"/>
              </a:spcBef>
              <a:spcAft>
                <a:spcPts val="0"/>
              </a:spcAft>
              <a:buNone/>
              <a:defRPr sz="1500">
                <a:solidFill>
                  <a:schemeClr val="dk1"/>
                </a:solidFill>
              </a:defRPr>
            </a:lvl9pPr>
          </a:lstStyle>
          <a:p>
            <a:endParaRPr/>
          </a:p>
        </p:txBody>
      </p:sp>
      <p:sp>
        <p:nvSpPr>
          <p:cNvPr id="368" name="Google Shape;368;p53"/>
          <p:cNvSpPr txBox="1">
            <a:spLocks noGrp="1"/>
          </p:cNvSpPr>
          <p:nvPr>
            <p:ph type="subTitle" idx="3"/>
          </p:nvPr>
        </p:nvSpPr>
        <p:spPr>
          <a:xfrm>
            <a:off x="3882600" y="2739825"/>
            <a:ext cx="1378800" cy="309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200" b="1">
                <a:solidFill>
                  <a:schemeClr val="dk1"/>
                </a:solidFill>
                <a:latin typeface="Bebas Neue"/>
                <a:ea typeface="Bebas Neue"/>
                <a:cs typeface="Bebas Neue"/>
                <a:sym typeface="Bebas Neue"/>
              </a:defRPr>
            </a:lvl1pPr>
            <a:lvl2pPr lvl="1" algn="ctr" rtl="0">
              <a:lnSpc>
                <a:spcPct val="100000"/>
              </a:lnSpc>
              <a:spcBef>
                <a:spcPts val="0"/>
              </a:spcBef>
              <a:spcAft>
                <a:spcPts val="0"/>
              </a:spcAft>
              <a:buNone/>
              <a:defRPr sz="2200">
                <a:solidFill>
                  <a:schemeClr val="dk1"/>
                </a:solidFill>
                <a:latin typeface="Bebas Neue"/>
                <a:ea typeface="Bebas Neue"/>
                <a:cs typeface="Bebas Neue"/>
                <a:sym typeface="Bebas Neue"/>
              </a:defRPr>
            </a:lvl2pPr>
            <a:lvl3pPr lvl="2" algn="ctr" rtl="0">
              <a:lnSpc>
                <a:spcPct val="100000"/>
              </a:lnSpc>
              <a:spcBef>
                <a:spcPts val="0"/>
              </a:spcBef>
              <a:spcAft>
                <a:spcPts val="0"/>
              </a:spcAft>
              <a:buNone/>
              <a:defRPr sz="2200">
                <a:solidFill>
                  <a:schemeClr val="dk1"/>
                </a:solidFill>
                <a:latin typeface="Bebas Neue"/>
                <a:ea typeface="Bebas Neue"/>
                <a:cs typeface="Bebas Neue"/>
                <a:sym typeface="Bebas Neue"/>
              </a:defRPr>
            </a:lvl3pPr>
            <a:lvl4pPr lvl="3" algn="ctr" rtl="0">
              <a:lnSpc>
                <a:spcPct val="100000"/>
              </a:lnSpc>
              <a:spcBef>
                <a:spcPts val="0"/>
              </a:spcBef>
              <a:spcAft>
                <a:spcPts val="0"/>
              </a:spcAft>
              <a:buNone/>
              <a:defRPr sz="2200">
                <a:solidFill>
                  <a:schemeClr val="dk1"/>
                </a:solidFill>
                <a:latin typeface="Bebas Neue"/>
                <a:ea typeface="Bebas Neue"/>
                <a:cs typeface="Bebas Neue"/>
                <a:sym typeface="Bebas Neue"/>
              </a:defRPr>
            </a:lvl4pPr>
            <a:lvl5pPr lvl="4" algn="ctr" rtl="0">
              <a:lnSpc>
                <a:spcPct val="100000"/>
              </a:lnSpc>
              <a:spcBef>
                <a:spcPts val="0"/>
              </a:spcBef>
              <a:spcAft>
                <a:spcPts val="0"/>
              </a:spcAft>
              <a:buNone/>
              <a:defRPr sz="2200">
                <a:solidFill>
                  <a:schemeClr val="dk1"/>
                </a:solidFill>
                <a:latin typeface="Bebas Neue"/>
                <a:ea typeface="Bebas Neue"/>
                <a:cs typeface="Bebas Neue"/>
                <a:sym typeface="Bebas Neue"/>
              </a:defRPr>
            </a:lvl5pPr>
            <a:lvl6pPr lvl="5" algn="ctr" rtl="0">
              <a:lnSpc>
                <a:spcPct val="100000"/>
              </a:lnSpc>
              <a:spcBef>
                <a:spcPts val="0"/>
              </a:spcBef>
              <a:spcAft>
                <a:spcPts val="0"/>
              </a:spcAft>
              <a:buNone/>
              <a:defRPr sz="2200">
                <a:solidFill>
                  <a:schemeClr val="dk1"/>
                </a:solidFill>
                <a:latin typeface="Bebas Neue"/>
                <a:ea typeface="Bebas Neue"/>
                <a:cs typeface="Bebas Neue"/>
                <a:sym typeface="Bebas Neue"/>
              </a:defRPr>
            </a:lvl6pPr>
            <a:lvl7pPr lvl="6" algn="ctr" rtl="0">
              <a:lnSpc>
                <a:spcPct val="100000"/>
              </a:lnSpc>
              <a:spcBef>
                <a:spcPts val="0"/>
              </a:spcBef>
              <a:spcAft>
                <a:spcPts val="0"/>
              </a:spcAft>
              <a:buNone/>
              <a:defRPr sz="2200">
                <a:solidFill>
                  <a:schemeClr val="dk1"/>
                </a:solidFill>
                <a:latin typeface="Bebas Neue"/>
                <a:ea typeface="Bebas Neue"/>
                <a:cs typeface="Bebas Neue"/>
                <a:sym typeface="Bebas Neue"/>
              </a:defRPr>
            </a:lvl7pPr>
            <a:lvl8pPr lvl="7" algn="ctr" rtl="0">
              <a:lnSpc>
                <a:spcPct val="100000"/>
              </a:lnSpc>
              <a:spcBef>
                <a:spcPts val="0"/>
              </a:spcBef>
              <a:spcAft>
                <a:spcPts val="0"/>
              </a:spcAft>
              <a:buNone/>
              <a:defRPr sz="2200">
                <a:solidFill>
                  <a:schemeClr val="dk1"/>
                </a:solidFill>
                <a:latin typeface="Bebas Neue"/>
                <a:ea typeface="Bebas Neue"/>
                <a:cs typeface="Bebas Neue"/>
                <a:sym typeface="Bebas Neue"/>
              </a:defRPr>
            </a:lvl8pPr>
            <a:lvl9pPr lvl="8" algn="ctr" rtl="0">
              <a:lnSpc>
                <a:spcPct val="100000"/>
              </a:lnSpc>
              <a:spcBef>
                <a:spcPts val="0"/>
              </a:spcBef>
              <a:spcAft>
                <a:spcPts val="0"/>
              </a:spcAft>
              <a:buNone/>
              <a:defRPr sz="2200">
                <a:solidFill>
                  <a:schemeClr val="dk1"/>
                </a:solidFill>
                <a:latin typeface="Bebas Neue"/>
                <a:ea typeface="Bebas Neue"/>
                <a:cs typeface="Bebas Neue"/>
                <a:sym typeface="Bebas Neue"/>
              </a:defRPr>
            </a:lvl9pPr>
          </a:lstStyle>
          <a:p>
            <a:endParaRPr/>
          </a:p>
        </p:txBody>
      </p:sp>
      <p:sp>
        <p:nvSpPr>
          <p:cNvPr id="369" name="Google Shape;369;p53"/>
          <p:cNvSpPr txBox="1">
            <a:spLocks noGrp="1"/>
          </p:cNvSpPr>
          <p:nvPr>
            <p:ph type="subTitle" idx="4"/>
          </p:nvPr>
        </p:nvSpPr>
        <p:spPr>
          <a:xfrm>
            <a:off x="667489" y="2603622"/>
            <a:ext cx="1764900" cy="914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sz="1500">
                <a:solidFill>
                  <a:schemeClr val="dk1"/>
                </a:solidFill>
                <a:latin typeface="Overpass Light"/>
                <a:ea typeface="Overpass Light"/>
                <a:cs typeface="Overpass Light"/>
                <a:sym typeface="Overpass Light"/>
              </a:defRPr>
            </a:lvl1pPr>
            <a:lvl2pPr lvl="1" algn="r" rtl="0">
              <a:lnSpc>
                <a:spcPct val="100000"/>
              </a:lnSpc>
              <a:spcBef>
                <a:spcPts val="0"/>
              </a:spcBef>
              <a:spcAft>
                <a:spcPts val="0"/>
              </a:spcAft>
              <a:buNone/>
              <a:defRPr sz="1500">
                <a:solidFill>
                  <a:schemeClr val="dk1"/>
                </a:solidFill>
              </a:defRPr>
            </a:lvl2pPr>
            <a:lvl3pPr lvl="2" algn="r" rtl="0">
              <a:lnSpc>
                <a:spcPct val="100000"/>
              </a:lnSpc>
              <a:spcBef>
                <a:spcPts val="0"/>
              </a:spcBef>
              <a:spcAft>
                <a:spcPts val="0"/>
              </a:spcAft>
              <a:buNone/>
              <a:defRPr sz="1500">
                <a:solidFill>
                  <a:schemeClr val="dk1"/>
                </a:solidFill>
              </a:defRPr>
            </a:lvl3pPr>
            <a:lvl4pPr lvl="3" algn="r" rtl="0">
              <a:lnSpc>
                <a:spcPct val="100000"/>
              </a:lnSpc>
              <a:spcBef>
                <a:spcPts val="0"/>
              </a:spcBef>
              <a:spcAft>
                <a:spcPts val="0"/>
              </a:spcAft>
              <a:buNone/>
              <a:defRPr sz="1500">
                <a:solidFill>
                  <a:schemeClr val="dk1"/>
                </a:solidFill>
              </a:defRPr>
            </a:lvl4pPr>
            <a:lvl5pPr lvl="4" algn="r" rtl="0">
              <a:lnSpc>
                <a:spcPct val="100000"/>
              </a:lnSpc>
              <a:spcBef>
                <a:spcPts val="0"/>
              </a:spcBef>
              <a:spcAft>
                <a:spcPts val="0"/>
              </a:spcAft>
              <a:buNone/>
              <a:defRPr sz="1500">
                <a:solidFill>
                  <a:schemeClr val="dk1"/>
                </a:solidFill>
              </a:defRPr>
            </a:lvl5pPr>
            <a:lvl6pPr lvl="5" algn="r" rtl="0">
              <a:lnSpc>
                <a:spcPct val="100000"/>
              </a:lnSpc>
              <a:spcBef>
                <a:spcPts val="0"/>
              </a:spcBef>
              <a:spcAft>
                <a:spcPts val="0"/>
              </a:spcAft>
              <a:buNone/>
              <a:defRPr sz="1500">
                <a:solidFill>
                  <a:schemeClr val="dk1"/>
                </a:solidFill>
              </a:defRPr>
            </a:lvl6pPr>
            <a:lvl7pPr lvl="6" algn="r" rtl="0">
              <a:lnSpc>
                <a:spcPct val="100000"/>
              </a:lnSpc>
              <a:spcBef>
                <a:spcPts val="0"/>
              </a:spcBef>
              <a:spcAft>
                <a:spcPts val="0"/>
              </a:spcAft>
              <a:buNone/>
              <a:defRPr sz="1500">
                <a:solidFill>
                  <a:schemeClr val="dk1"/>
                </a:solidFill>
              </a:defRPr>
            </a:lvl7pPr>
            <a:lvl8pPr lvl="7" algn="r" rtl="0">
              <a:lnSpc>
                <a:spcPct val="100000"/>
              </a:lnSpc>
              <a:spcBef>
                <a:spcPts val="0"/>
              </a:spcBef>
              <a:spcAft>
                <a:spcPts val="0"/>
              </a:spcAft>
              <a:buNone/>
              <a:defRPr sz="1500">
                <a:solidFill>
                  <a:schemeClr val="dk1"/>
                </a:solidFill>
              </a:defRPr>
            </a:lvl8pPr>
            <a:lvl9pPr lvl="8" algn="r" rtl="0">
              <a:lnSpc>
                <a:spcPct val="100000"/>
              </a:lnSpc>
              <a:spcBef>
                <a:spcPts val="0"/>
              </a:spcBef>
              <a:spcAft>
                <a:spcPts val="0"/>
              </a:spcAft>
              <a:buNone/>
              <a:defRPr sz="1500">
                <a:solidFill>
                  <a:schemeClr val="dk1"/>
                </a:solidFill>
              </a:defRPr>
            </a:lvl9pPr>
          </a:lstStyle>
          <a:p>
            <a:endParaRPr/>
          </a:p>
        </p:txBody>
      </p:sp>
      <p:sp>
        <p:nvSpPr>
          <p:cNvPr id="370" name="Google Shape;370;p53"/>
          <p:cNvSpPr txBox="1">
            <a:spLocks noGrp="1"/>
          </p:cNvSpPr>
          <p:nvPr>
            <p:ph type="subTitle" idx="5"/>
          </p:nvPr>
        </p:nvSpPr>
        <p:spPr>
          <a:xfrm>
            <a:off x="3892017" y="2179013"/>
            <a:ext cx="1378800" cy="309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200" b="1">
                <a:solidFill>
                  <a:schemeClr val="dk1"/>
                </a:solidFill>
                <a:latin typeface="Bebas Neue"/>
                <a:ea typeface="Bebas Neue"/>
                <a:cs typeface="Bebas Neue"/>
                <a:sym typeface="Bebas Neue"/>
              </a:defRPr>
            </a:lvl1pPr>
            <a:lvl2pPr lvl="1" algn="ctr" rtl="0">
              <a:lnSpc>
                <a:spcPct val="100000"/>
              </a:lnSpc>
              <a:spcBef>
                <a:spcPts val="0"/>
              </a:spcBef>
              <a:spcAft>
                <a:spcPts val="0"/>
              </a:spcAft>
              <a:buNone/>
              <a:defRPr sz="2200">
                <a:solidFill>
                  <a:schemeClr val="dk1"/>
                </a:solidFill>
                <a:latin typeface="Bebas Neue"/>
                <a:ea typeface="Bebas Neue"/>
                <a:cs typeface="Bebas Neue"/>
                <a:sym typeface="Bebas Neue"/>
              </a:defRPr>
            </a:lvl2pPr>
            <a:lvl3pPr lvl="2" algn="ctr" rtl="0">
              <a:lnSpc>
                <a:spcPct val="100000"/>
              </a:lnSpc>
              <a:spcBef>
                <a:spcPts val="0"/>
              </a:spcBef>
              <a:spcAft>
                <a:spcPts val="0"/>
              </a:spcAft>
              <a:buNone/>
              <a:defRPr sz="2200">
                <a:solidFill>
                  <a:schemeClr val="dk1"/>
                </a:solidFill>
                <a:latin typeface="Bebas Neue"/>
                <a:ea typeface="Bebas Neue"/>
                <a:cs typeface="Bebas Neue"/>
                <a:sym typeface="Bebas Neue"/>
              </a:defRPr>
            </a:lvl3pPr>
            <a:lvl4pPr lvl="3" algn="ctr" rtl="0">
              <a:lnSpc>
                <a:spcPct val="100000"/>
              </a:lnSpc>
              <a:spcBef>
                <a:spcPts val="0"/>
              </a:spcBef>
              <a:spcAft>
                <a:spcPts val="0"/>
              </a:spcAft>
              <a:buNone/>
              <a:defRPr sz="2200">
                <a:solidFill>
                  <a:schemeClr val="dk1"/>
                </a:solidFill>
                <a:latin typeface="Bebas Neue"/>
                <a:ea typeface="Bebas Neue"/>
                <a:cs typeface="Bebas Neue"/>
                <a:sym typeface="Bebas Neue"/>
              </a:defRPr>
            </a:lvl4pPr>
            <a:lvl5pPr lvl="4" algn="ctr" rtl="0">
              <a:lnSpc>
                <a:spcPct val="100000"/>
              </a:lnSpc>
              <a:spcBef>
                <a:spcPts val="0"/>
              </a:spcBef>
              <a:spcAft>
                <a:spcPts val="0"/>
              </a:spcAft>
              <a:buNone/>
              <a:defRPr sz="2200">
                <a:solidFill>
                  <a:schemeClr val="dk1"/>
                </a:solidFill>
                <a:latin typeface="Bebas Neue"/>
                <a:ea typeface="Bebas Neue"/>
                <a:cs typeface="Bebas Neue"/>
                <a:sym typeface="Bebas Neue"/>
              </a:defRPr>
            </a:lvl5pPr>
            <a:lvl6pPr lvl="5" algn="ctr" rtl="0">
              <a:lnSpc>
                <a:spcPct val="100000"/>
              </a:lnSpc>
              <a:spcBef>
                <a:spcPts val="0"/>
              </a:spcBef>
              <a:spcAft>
                <a:spcPts val="0"/>
              </a:spcAft>
              <a:buNone/>
              <a:defRPr sz="2200">
                <a:solidFill>
                  <a:schemeClr val="dk1"/>
                </a:solidFill>
                <a:latin typeface="Bebas Neue"/>
                <a:ea typeface="Bebas Neue"/>
                <a:cs typeface="Bebas Neue"/>
                <a:sym typeface="Bebas Neue"/>
              </a:defRPr>
            </a:lvl6pPr>
            <a:lvl7pPr lvl="6" algn="ctr" rtl="0">
              <a:lnSpc>
                <a:spcPct val="100000"/>
              </a:lnSpc>
              <a:spcBef>
                <a:spcPts val="0"/>
              </a:spcBef>
              <a:spcAft>
                <a:spcPts val="0"/>
              </a:spcAft>
              <a:buNone/>
              <a:defRPr sz="2200">
                <a:solidFill>
                  <a:schemeClr val="dk1"/>
                </a:solidFill>
                <a:latin typeface="Bebas Neue"/>
                <a:ea typeface="Bebas Neue"/>
                <a:cs typeface="Bebas Neue"/>
                <a:sym typeface="Bebas Neue"/>
              </a:defRPr>
            </a:lvl7pPr>
            <a:lvl8pPr lvl="7" algn="ctr" rtl="0">
              <a:lnSpc>
                <a:spcPct val="100000"/>
              </a:lnSpc>
              <a:spcBef>
                <a:spcPts val="0"/>
              </a:spcBef>
              <a:spcAft>
                <a:spcPts val="0"/>
              </a:spcAft>
              <a:buNone/>
              <a:defRPr sz="2200">
                <a:solidFill>
                  <a:schemeClr val="dk1"/>
                </a:solidFill>
                <a:latin typeface="Bebas Neue"/>
                <a:ea typeface="Bebas Neue"/>
                <a:cs typeface="Bebas Neue"/>
                <a:sym typeface="Bebas Neue"/>
              </a:defRPr>
            </a:lvl8pPr>
            <a:lvl9pPr lvl="8" algn="ctr" rtl="0">
              <a:lnSpc>
                <a:spcPct val="100000"/>
              </a:lnSpc>
              <a:spcBef>
                <a:spcPts val="0"/>
              </a:spcBef>
              <a:spcAft>
                <a:spcPts val="0"/>
              </a:spcAft>
              <a:buNone/>
              <a:defRPr sz="2200">
                <a:solidFill>
                  <a:schemeClr val="dk1"/>
                </a:solidFill>
                <a:latin typeface="Bebas Neue"/>
                <a:ea typeface="Bebas Neue"/>
                <a:cs typeface="Bebas Neue"/>
                <a:sym typeface="Bebas Neue"/>
              </a:defRPr>
            </a:lvl9pPr>
          </a:lstStyle>
          <a:p>
            <a:endParaRPr/>
          </a:p>
        </p:txBody>
      </p:sp>
      <p:sp>
        <p:nvSpPr>
          <p:cNvPr id="371" name="Google Shape;371;p53"/>
          <p:cNvSpPr txBox="1">
            <a:spLocks noGrp="1"/>
          </p:cNvSpPr>
          <p:nvPr>
            <p:ph type="subTitle" idx="6"/>
          </p:nvPr>
        </p:nvSpPr>
        <p:spPr>
          <a:xfrm>
            <a:off x="6711611" y="2024790"/>
            <a:ext cx="1764900" cy="91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500">
                <a:solidFill>
                  <a:schemeClr val="dk1"/>
                </a:solidFill>
                <a:latin typeface="Overpass Light"/>
                <a:ea typeface="Overpass Light"/>
                <a:cs typeface="Overpass Light"/>
                <a:sym typeface="Overpass Light"/>
              </a:defRPr>
            </a:lvl1pPr>
            <a:lvl2pPr lvl="1" rtl="0">
              <a:lnSpc>
                <a:spcPct val="100000"/>
              </a:lnSpc>
              <a:spcBef>
                <a:spcPts val="0"/>
              </a:spcBef>
              <a:spcAft>
                <a:spcPts val="0"/>
              </a:spcAft>
              <a:buNone/>
              <a:defRPr sz="1500">
                <a:solidFill>
                  <a:schemeClr val="dk1"/>
                </a:solidFill>
              </a:defRPr>
            </a:lvl2pPr>
            <a:lvl3pPr lvl="2" rtl="0">
              <a:lnSpc>
                <a:spcPct val="100000"/>
              </a:lnSpc>
              <a:spcBef>
                <a:spcPts val="0"/>
              </a:spcBef>
              <a:spcAft>
                <a:spcPts val="0"/>
              </a:spcAft>
              <a:buNone/>
              <a:defRPr sz="1500">
                <a:solidFill>
                  <a:schemeClr val="dk1"/>
                </a:solidFill>
              </a:defRPr>
            </a:lvl3pPr>
            <a:lvl4pPr lvl="3" rtl="0">
              <a:lnSpc>
                <a:spcPct val="100000"/>
              </a:lnSpc>
              <a:spcBef>
                <a:spcPts val="0"/>
              </a:spcBef>
              <a:spcAft>
                <a:spcPts val="0"/>
              </a:spcAft>
              <a:buNone/>
              <a:defRPr sz="1500">
                <a:solidFill>
                  <a:schemeClr val="dk1"/>
                </a:solidFill>
              </a:defRPr>
            </a:lvl4pPr>
            <a:lvl5pPr lvl="4" rtl="0">
              <a:lnSpc>
                <a:spcPct val="100000"/>
              </a:lnSpc>
              <a:spcBef>
                <a:spcPts val="0"/>
              </a:spcBef>
              <a:spcAft>
                <a:spcPts val="0"/>
              </a:spcAft>
              <a:buNone/>
              <a:defRPr sz="1500">
                <a:solidFill>
                  <a:schemeClr val="dk1"/>
                </a:solidFill>
              </a:defRPr>
            </a:lvl5pPr>
            <a:lvl6pPr lvl="5" rtl="0">
              <a:lnSpc>
                <a:spcPct val="100000"/>
              </a:lnSpc>
              <a:spcBef>
                <a:spcPts val="0"/>
              </a:spcBef>
              <a:spcAft>
                <a:spcPts val="0"/>
              </a:spcAft>
              <a:buNone/>
              <a:defRPr sz="1500">
                <a:solidFill>
                  <a:schemeClr val="dk1"/>
                </a:solidFill>
              </a:defRPr>
            </a:lvl6pPr>
            <a:lvl7pPr lvl="6" rtl="0">
              <a:lnSpc>
                <a:spcPct val="100000"/>
              </a:lnSpc>
              <a:spcBef>
                <a:spcPts val="0"/>
              </a:spcBef>
              <a:spcAft>
                <a:spcPts val="0"/>
              </a:spcAft>
              <a:buNone/>
              <a:defRPr sz="1500">
                <a:solidFill>
                  <a:schemeClr val="dk1"/>
                </a:solidFill>
              </a:defRPr>
            </a:lvl7pPr>
            <a:lvl8pPr lvl="7" rtl="0">
              <a:lnSpc>
                <a:spcPct val="100000"/>
              </a:lnSpc>
              <a:spcBef>
                <a:spcPts val="0"/>
              </a:spcBef>
              <a:spcAft>
                <a:spcPts val="0"/>
              </a:spcAft>
              <a:buNone/>
              <a:defRPr sz="1500">
                <a:solidFill>
                  <a:schemeClr val="dk1"/>
                </a:solidFill>
              </a:defRPr>
            </a:lvl8pPr>
            <a:lvl9pPr lvl="8" rtl="0">
              <a:lnSpc>
                <a:spcPct val="100000"/>
              </a:lnSpc>
              <a:spcBef>
                <a:spcPts val="0"/>
              </a:spcBef>
              <a:spcAft>
                <a:spcPts val="0"/>
              </a:spcAft>
              <a:buNone/>
              <a:defRPr sz="1500">
                <a:solidFill>
                  <a:schemeClr val="dk1"/>
                </a:solidFill>
              </a:defRPr>
            </a:lvl9pPr>
          </a:lstStyle>
          <a:p>
            <a:endParaRPr/>
          </a:p>
        </p:txBody>
      </p:sp>
      <p:sp>
        <p:nvSpPr>
          <p:cNvPr id="372" name="Google Shape;372;p53"/>
          <p:cNvSpPr txBox="1">
            <a:spLocks noGrp="1"/>
          </p:cNvSpPr>
          <p:nvPr>
            <p:ph type="subTitle" idx="7"/>
          </p:nvPr>
        </p:nvSpPr>
        <p:spPr>
          <a:xfrm>
            <a:off x="3882600" y="3293614"/>
            <a:ext cx="1378800" cy="309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200" b="1">
                <a:solidFill>
                  <a:schemeClr val="dk1"/>
                </a:solidFill>
                <a:latin typeface="Bebas Neue"/>
                <a:ea typeface="Bebas Neue"/>
                <a:cs typeface="Bebas Neue"/>
                <a:sym typeface="Bebas Neue"/>
              </a:defRPr>
            </a:lvl1pPr>
            <a:lvl2pPr lvl="1" algn="ctr" rtl="0">
              <a:lnSpc>
                <a:spcPct val="100000"/>
              </a:lnSpc>
              <a:spcBef>
                <a:spcPts val="0"/>
              </a:spcBef>
              <a:spcAft>
                <a:spcPts val="0"/>
              </a:spcAft>
              <a:buNone/>
              <a:defRPr sz="2200">
                <a:solidFill>
                  <a:schemeClr val="dk1"/>
                </a:solidFill>
                <a:latin typeface="Bebas Neue"/>
                <a:ea typeface="Bebas Neue"/>
                <a:cs typeface="Bebas Neue"/>
                <a:sym typeface="Bebas Neue"/>
              </a:defRPr>
            </a:lvl2pPr>
            <a:lvl3pPr lvl="2" algn="ctr" rtl="0">
              <a:lnSpc>
                <a:spcPct val="100000"/>
              </a:lnSpc>
              <a:spcBef>
                <a:spcPts val="0"/>
              </a:spcBef>
              <a:spcAft>
                <a:spcPts val="0"/>
              </a:spcAft>
              <a:buNone/>
              <a:defRPr sz="2200">
                <a:solidFill>
                  <a:schemeClr val="dk1"/>
                </a:solidFill>
                <a:latin typeface="Bebas Neue"/>
                <a:ea typeface="Bebas Neue"/>
                <a:cs typeface="Bebas Neue"/>
                <a:sym typeface="Bebas Neue"/>
              </a:defRPr>
            </a:lvl3pPr>
            <a:lvl4pPr lvl="3" algn="ctr" rtl="0">
              <a:lnSpc>
                <a:spcPct val="100000"/>
              </a:lnSpc>
              <a:spcBef>
                <a:spcPts val="0"/>
              </a:spcBef>
              <a:spcAft>
                <a:spcPts val="0"/>
              </a:spcAft>
              <a:buNone/>
              <a:defRPr sz="2200">
                <a:solidFill>
                  <a:schemeClr val="dk1"/>
                </a:solidFill>
                <a:latin typeface="Bebas Neue"/>
                <a:ea typeface="Bebas Neue"/>
                <a:cs typeface="Bebas Neue"/>
                <a:sym typeface="Bebas Neue"/>
              </a:defRPr>
            </a:lvl4pPr>
            <a:lvl5pPr lvl="4" algn="ctr" rtl="0">
              <a:lnSpc>
                <a:spcPct val="100000"/>
              </a:lnSpc>
              <a:spcBef>
                <a:spcPts val="0"/>
              </a:spcBef>
              <a:spcAft>
                <a:spcPts val="0"/>
              </a:spcAft>
              <a:buNone/>
              <a:defRPr sz="2200">
                <a:solidFill>
                  <a:schemeClr val="dk1"/>
                </a:solidFill>
                <a:latin typeface="Bebas Neue"/>
                <a:ea typeface="Bebas Neue"/>
                <a:cs typeface="Bebas Neue"/>
                <a:sym typeface="Bebas Neue"/>
              </a:defRPr>
            </a:lvl5pPr>
            <a:lvl6pPr lvl="5" algn="ctr" rtl="0">
              <a:lnSpc>
                <a:spcPct val="100000"/>
              </a:lnSpc>
              <a:spcBef>
                <a:spcPts val="0"/>
              </a:spcBef>
              <a:spcAft>
                <a:spcPts val="0"/>
              </a:spcAft>
              <a:buNone/>
              <a:defRPr sz="2200">
                <a:solidFill>
                  <a:schemeClr val="dk1"/>
                </a:solidFill>
                <a:latin typeface="Bebas Neue"/>
                <a:ea typeface="Bebas Neue"/>
                <a:cs typeface="Bebas Neue"/>
                <a:sym typeface="Bebas Neue"/>
              </a:defRPr>
            </a:lvl6pPr>
            <a:lvl7pPr lvl="6" algn="ctr" rtl="0">
              <a:lnSpc>
                <a:spcPct val="100000"/>
              </a:lnSpc>
              <a:spcBef>
                <a:spcPts val="0"/>
              </a:spcBef>
              <a:spcAft>
                <a:spcPts val="0"/>
              </a:spcAft>
              <a:buNone/>
              <a:defRPr sz="2200">
                <a:solidFill>
                  <a:schemeClr val="dk1"/>
                </a:solidFill>
                <a:latin typeface="Bebas Neue"/>
                <a:ea typeface="Bebas Neue"/>
                <a:cs typeface="Bebas Neue"/>
                <a:sym typeface="Bebas Neue"/>
              </a:defRPr>
            </a:lvl7pPr>
            <a:lvl8pPr lvl="7" algn="ctr" rtl="0">
              <a:lnSpc>
                <a:spcPct val="100000"/>
              </a:lnSpc>
              <a:spcBef>
                <a:spcPts val="0"/>
              </a:spcBef>
              <a:spcAft>
                <a:spcPts val="0"/>
              </a:spcAft>
              <a:buNone/>
              <a:defRPr sz="2200">
                <a:solidFill>
                  <a:schemeClr val="dk1"/>
                </a:solidFill>
                <a:latin typeface="Bebas Neue"/>
                <a:ea typeface="Bebas Neue"/>
                <a:cs typeface="Bebas Neue"/>
                <a:sym typeface="Bebas Neue"/>
              </a:defRPr>
            </a:lvl8pPr>
            <a:lvl9pPr lvl="8" algn="ctr" rtl="0">
              <a:lnSpc>
                <a:spcPct val="100000"/>
              </a:lnSpc>
              <a:spcBef>
                <a:spcPts val="0"/>
              </a:spcBef>
              <a:spcAft>
                <a:spcPts val="0"/>
              </a:spcAft>
              <a:buNone/>
              <a:defRPr sz="2200">
                <a:solidFill>
                  <a:schemeClr val="dk1"/>
                </a:solidFill>
                <a:latin typeface="Bebas Neue"/>
                <a:ea typeface="Bebas Neue"/>
                <a:cs typeface="Bebas Neue"/>
                <a:sym typeface="Bebas Neue"/>
              </a:defRPr>
            </a:lvl9pPr>
          </a:lstStyle>
          <a:p>
            <a:endParaRPr/>
          </a:p>
        </p:txBody>
      </p:sp>
      <p:sp>
        <p:nvSpPr>
          <p:cNvPr id="373" name="Google Shape;373;p53"/>
          <p:cNvSpPr txBox="1">
            <a:spLocks noGrp="1"/>
          </p:cNvSpPr>
          <p:nvPr>
            <p:ph type="subTitle" idx="8"/>
          </p:nvPr>
        </p:nvSpPr>
        <p:spPr>
          <a:xfrm>
            <a:off x="6711611" y="3175052"/>
            <a:ext cx="1764900" cy="91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500">
                <a:solidFill>
                  <a:schemeClr val="dk1"/>
                </a:solidFill>
                <a:latin typeface="Overpass Light"/>
                <a:ea typeface="Overpass Light"/>
                <a:cs typeface="Overpass Light"/>
                <a:sym typeface="Overpass Light"/>
              </a:defRPr>
            </a:lvl1pPr>
            <a:lvl2pPr lvl="1" rtl="0">
              <a:lnSpc>
                <a:spcPct val="100000"/>
              </a:lnSpc>
              <a:spcBef>
                <a:spcPts val="0"/>
              </a:spcBef>
              <a:spcAft>
                <a:spcPts val="0"/>
              </a:spcAft>
              <a:buNone/>
              <a:defRPr sz="1500">
                <a:solidFill>
                  <a:schemeClr val="dk1"/>
                </a:solidFill>
              </a:defRPr>
            </a:lvl2pPr>
            <a:lvl3pPr lvl="2" rtl="0">
              <a:lnSpc>
                <a:spcPct val="100000"/>
              </a:lnSpc>
              <a:spcBef>
                <a:spcPts val="0"/>
              </a:spcBef>
              <a:spcAft>
                <a:spcPts val="0"/>
              </a:spcAft>
              <a:buNone/>
              <a:defRPr sz="1500">
                <a:solidFill>
                  <a:schemeClr val="dk1"/>
                </a:solidFill>
              </a:defRPr>
            </a:lvl3pPr>
            <a:lvl4pPr lvl="3" rtl="0">
              <a:lnSpc>
                <a:spcPct val="100000"/>
              </a:lnSpc>
              <a:spcBef>
                <a:spcPts val="0"/>
              </a:spcBef>
              <a:spcAft>
                <a:spcPts val="0"/>
              </a:spcAft>
              <a:buNone/>
              <a:defRPr sz="1500">
                <a:solidFill>
                  <a:schemeClr val="dk1"/>
                </a:solidFill>
              </a:defRPr>
            </a:lvl4pPr>
            <a:lvl5pPr lvl="4" rtl="0">
              <a:lnSpc>
                <a:spcPct val="100000"/>
              </a:lnSpc>
              <a:spcBef>
                <a:spcPts val="0"/>
              </a:spcBef>
              <a:spcAft>
                <a:spcPts val="0"/>
              </a:spcAft>
              <a:buNone/>
              <a:defRPr sz="1500">
                <a:solidFill>
                  <a:schemeClr val="dk1"/>
                </a:solidFill>
              </a:defRPr>
            </a:lvl5pPr>
            <a:lvl6pPr lvl="5" rtl="0">
              <a:lnSpc>
                <a:spcPct val="100000"/>
              </a:lnSpc>
              <a:spcBef>
                <a:spcPts val="0"/>
              </a:spcBef>
              <a:spcAft>
                <a:spcPts val="0"/>
              </a:spcAft>
              <a:buNone/>
              <a:defRPr sz="1500">
                <a:solidFill>
                  <a:schemeClr val="dk1"/>
                </a:solidFill>
              </a:defRPr>
            </a:lvl6pPr>
            <a:lvl7pPr lvl="6" rtl="0">
              <a:lnSpc>
                <a:spcPct val="100000"/>
              </a:lnSpc>
              <a:spcBef>
                <a:spcPts val="0"/>
              </a:spcBef>
              <a:spcAft>
                <a:spcPts val="0"/>
              </a:spcAft>
              <a:buNone/>
              <a:defRPr sz="1500">
                <a:solidFill>
                  <a:schemeClr val="dk1"/>
                </a:solidFill>
              </a:defRPr>
            </a:lvl7pPr>
            <a:lvl8pPr lvl="7" rtl="0">
              <a:lnSpc>
                <a:spcPct val="100000"/>
              </a:lnSpc>
              <a:spcBef>
                <a:spcPts val="0"/>
              </a:spcBef>
              <a:spcAft>
                <a:spcPts val="0"/>
              </a:spcAft>
              <a:buNone/>
              <a:defRPr sz="1500">
                <a:solidFill>
                  <a:schemeClr val="dk1"/>
                </a:solidFill>
              </a:defRPr>
            </a:lvl8pPr>
            <a:lvl9pPr lvl="8" rtl="0">
              <a:lnSpc>
                <a:spcPct val="100000"/>
              </a:lnSpc>
              <a:spcBef>
                <a:spcPts val="0"/>
              </a:spcBef>
              <a:spcAft>
                <a:spcPts val="0"/>
              </a:spcAft>
              <a:buNone/>
              <a:defRPr sz="1500">
                <a:solidFill>
                  <a:schemeClr val="dk1"/>
                </a:solidFill>
              </a:defRPr>
            </a:lvl9pPr>
          </a:lstStyle>
          <a:p>
            <a:endParaRPr/>
          </a:p>
        </p:txBody>
      </p:sp>
      <p:sp>
        <p:nvSpPr>
          <p:cNvPr id="374" name="Google Shape;374;p53"/>
          <p:cNvSpPr txBox="1">
            <a:spLocks noGrp="1"/>
          </p:cNvSpPr>
          <p:nvPr>
            <p:ph type="title"/>
          </p:nvPr>
        </p:nvSpPr>
        <p:spPr>
          <a:xfrm>
            <a:off x="2654850" y="321157"/>
            <a:ext cx="3834300" cy="599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75" name="Google Shape;375;p53"/>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7048540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and four column 8">
  <p:cSld name="Title and four column 8">
    <p:spTree>
      <p:nvGrpSpPr>
        <p:cNvPr id="1" name="Shape 376"/>
        <p:cNvGrpSpPr/>
        <p:nvPr/>
      </p:nvGrpSpPr>
      <p:grpSpPr>
        <a:xfrm>
          <a:off x="0" y="0"/>
          <a:ext cx="0" cy="0"/>
          <a:chOff x="0" y="0"/>
          <a:chExt cx="0" cy="0"/>
        </a:xfrm>
      </p:grpSpPr>
      <p:sp>
        <p:nvSpPr>
          <p:cNvPr id="377" name="Google Shape;377;p54"/>
          <p:cNvSpPr txBox="1">
            <a:spLocks noGrp="1"/>
          </p:cNvSpPr>
          <p:nvPr>
            <p:ph type="subTitle" idx="1"/>
          </p:nvPr>
        </p:nvSpPr>
        <p:spPr>
          <a:xfrm>
            <a:off x="2904335" y="1810511"/>
            <a:ext cx="1378800" cy="309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algn="ctr"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algn="ctr"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algn="ctr"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algn="ctr"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algn="ctr"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algn="ctr"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algn="ctr"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algn="ctr"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378" name="Google Shape;378;p54"/>
          <p:cNvSpPr txBox="1">
            <a:spLocks noGrp="1"/>
          </p:cNvSpPr>
          <p:nvPr>
            <p:ph type="subTitle" idx="2"/>
          </p:nvPr>
        </p:nvSpPr>
        <p:spPr>
          <a:xfrm>
            <a:off x="5913600" y="1684154"/>
            <a:ext cx="2523600" cy="54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a:endParaRPr/>
          </a:p>
        </p:txBody>
      </p:sp>
      <p:sp>
        <p:nvSpPr>
          <p:cNvPr id="379" name="Google Shape;379;p54"/>
          <p:cNvSpPr txBox="1">
            <a:spLocks noGrp="1"/>
          </p:cNvSpPr>
          <p:nvPr>
            <p:ph type="subTitle" idx="3"/>
          </p:nvPr>
        </p:nvSpPr>
        <p:spPr>
          <a:xfrm>
            <a:off x="2904335" y="2985040"/>
            <a:ext cx="1378800" cy="309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algn="ctr"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algn="ctr"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algn="ctr"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algn="ctr"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algn="ctr"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algn="ctr"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algn="ctr"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algn="ctr"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380" name="Google Shape;380;p54"/>
          <p:cNvSpPr txBox="1">
            <a:spLocks noGrp="1"/>
          </p:cNvSpPr>
          <p:nvPr>
            <p:ph type="subTitle" idx="4"/>
          </p:nvPr>
        </p:nvSpPr>
        <p:spPr>
          <a:xfrm>
            <a:off x="5913600" y="3452901"/>
            <a:ext cx="2523600" cy="54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a:endParaRPr/>
          </a:p>
        </p:txBody>
      </p:sp>
      <p:sp>
        <p:nvSpPr>
          <p:cNvPr id="381" name="Google Shape;381;p54"/>
          <p:cNvSpPr txBox="1">
            <a:spLocks noGrp="1"/>
          </p:cNvSpPr>
          <p:nvPr>
            <p:ph type="subTitle" idx="5"/>
          </p:nvPr>
        </p:nvSpPr>
        <p:spPr>
          <a:xfrm>
            <a:off x="2904335" y="2397775"/>
            <a:ext cx="1378800" cy="309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200" b="1">
                <a:solidFill>
                  <a:schemeClr val="dk1"/>
                </a:solidFill>
                <a:latin typeface="Bebas Neue"/>
                <a:ea typeface="Bebas Neue"/>
                <a:cs typeface="Bebas Neue"/>
                <a:sym typeface="Bebas Neue"/>
              </a:defRPr>
            </a:lvl1pPr>
            <a:lvl2pPr lvl="1" algn="ctr" rtl="0">
              <a:lnSpc>
                <a:spcPct val="100000"/>
              </a:lnSpc>
              <a:spcBef>
                <a:spcPts val="0"/>
              </a:spcBef>
              <a:spcAft>
                <a:spcPts val="0"/>
              </a:spcAft>
              <a:buNone/>
              <a:defRPr sz="2200">
                <a:solidFill>
                  <a:schemeClr val="dk1"/>
                </a:solidFill>
                <a:latin typeface="Bebas Neue"/>
                <a:ea typeface="Bebas Neue"/>
                <a:cs typeface="Bebas Neue"/>
                <a:sym typeface="Bebas Neue"/>
              </a:defRPr>
            </a:lvl2pPr>
            <a:lvl3pPr lvl="2" algn="ctr" rtl="0">
              <a:lnSpc>
                <a:spcPct val="100000"/>
              </a:lnSpc>
              <a:spcBef>
                <a:spcPts val="0"/>
              </a:spcBef>
              <a:spcAft>
                <a:spcPts val="0"/>
              </a:spcAft>
              <a:buNone/>
              <a:defRPr sz="2200">
                <a:solidFill>
                  <a:schemeClr val="dk1"/>
                </a:solidFill>
                <a:latin typeface="Bebas Neue"/>
                <a:ea typeface="Bebas Neue"/>
                <a:cs typeface="Bebas Neue"/>
                <a:sym typeface="Bebas Neue"/>
              </a:defRPr>
            </a:lvl3pPr>
            <a:lvl4pPr lvl="3" algn="ctr" rtl="0">
              <a:lnSpc>
                <a:spcPct val="100000"/>
              </a:lnSpc>
              <a:spcBef>
                <a:spcPts val="0"/>
              </a:spcBef>
              <a:spcAft>
                <a:spcPts val="0"/>
              </a:spcAft>
              <a:buNone/>
              <a:defRPr sz="2200">
                <a:solidFill>
                  <a:schemeClr val="dk1"/>
                </a:solidFill>
                <a:latin typeface="Bebas Neue"/>
                <a:ea typeface="Bebas Neue"/>
                <a:cs typeface="Bebas Neue"/>
                <a:sym typeface="Bebas Neue"/>
              </a:defRPr>
            </a:lvl4pPr>
            <a:lvl5pPr lvl="4" algn="ctr" rtl="0">
              <a:lnSpc>
                <a:spcPct val="100000"/>
              </a:lnSpc>
              <a:spcBef>
                <a:spcPts val="0"/>
              </a:spcBef>
              <a:spcAft>
                <a:spcPts val="0"/>
              </a:spcAft>
              <a:buNone/>
              <a:defRPr sz="2200">
                <a:solidFill>
                  <a:schemeClr val="dk1"/>
                </a:solidFill>
                <a:latin typeface="Bebas Neue"/>
                <a:ea typeface="Bebas Neue"/>
                <a:cs typeface="Bebas Neue"/>
                <a:sym typeface="Bebas Neue"/>
              </a:defRPr>
            </a:lvl5pPr>
            <a:lvl6pPr lvl="5" algn="ctr" rtl="0">
              <a:lnSpc>
                <a:spcPct val="100000"/>
              </a:lnSpc>
              <a:spcBef>
                <a:spcPts val="0"/>
              </a:spcBef>
              <a:spcAft>
                <a:spcPts val="0"/>
              </a:spcAft>
              <a:buNone/>
              <a:defRPr sz="2200">
                <a:solidFill>
                  <a:schemeClr val="dk1"/>
                </a:solidFill>
                <a:latin typeface="Bebas Neue"/>
                <a:ea typeface="Bebas Neue"/>
                <a:cs typeface="Bebas Neue"/>
                <a:sym typeface="Bebas Neue"/>
              </a:defRPr>
            </a:lvl6pPr>
            <a:lvl7pPr lvl="6" algn="ctr" rtl="0">
              <a:lnSpc>
                <a:spcPct val="100000"/>
              </a:lnSpc>
              <a:spcBef>
                <a:spcPts val="0"/>
              </a:spcBef>
              <a:spcAft>
                <a:spcPts val="0"/>
              </a:spcAft>
              <a:buNone/>
              <a:defRPr sz="2200">
                <a:solidFill>
                  <a:schemeClr val="dk1"/>
                </a:solidFill>
                <a:latin typeface="Bebas Neue"/>
                <a:ea typeface="Bebas Neue"/>
                <a:cs typeface="Bebas Neue"/>
                <a:sym typeface="Bebas Neue"/>
              </a:defRPr>
            </a:lvl7pPr>
            <a:lvl8pPr lvl="7" algn="ctr" rtl="0">
              <a:lnSpc>
                <a:spcPct val="100000"/>
              </a:lnSpc>
              <a:spcBef>
                <a:spcPts val="0"/>
              </a:spcBef>
              <a:spcAft>
                <a:spcPts val="0"/>
              </a:spcAft>
              <a:buNone/>
              <a:defRPr sz="2200">
                <a:solidFill>
                  <a:schemeClr val="dk1"/>
                </a:solidFill>
                <a:latin typeface="Bebas Neue"/>
                <a:ea typeface="Bebas Neue"/>
                <a:cs typeface="Bebas Neue"/>
                <a:sym typeface="Bebas Neue"/>
              </a:defRPr>
            </a:lvl8pPr>
            <a:lvl9pPr lvl="8" algn="ctr" rtl="0">
              <a:lnSpc>
                <a:spcPct val="100000"/>
              </a:lnSpc>
              <a:spcBef>
                <a:spcPts val="0"/>
              </a:spcBef>
              <a:spcAft>
                <a:spcPts val="0"/>
              </a:spcAft>
              <a:buNone/>
              <a:defRPr sz="2200">
                <a:solidFill>
                  <a:schemeClr val="dk1"/>
                </a:solidFill>
                <a:latin typeface="Bebas Neue"/>
                <a:ea typeface="Bebas Neue"/>
                <a:cs typeface="Bebas Neue"/>
                <a:sym typeface="Bebas Neue"/>
              </a:defRPr>
            </a:lvl9pPr>
          </a:lstStyle>
          <a:p>
            <a:endParaRPr/>
          </a:p>
        </p:txBody>
      </p:sp>
      <p:sp>
        <p:nvSpPr>
          <p:cNvPr id="382" name="Google Shape;382;p54"/>
          <p:cNvSpPr txBox="1">
            <a:spLocks noGrp="1"/>
          </p:cNvSpPr>
          <p:nvPr>
            <p:ph type="subTitle" idx="6"/>
          </p:nvPr>
        </p:nvSpPr>
        <p:spPr>
          <a:xfrm>
            <a:off x="5913600" y="2273737"/>
            <a:ext cx="2526300" cy="54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a:endParaRPr/>
          </a:p>
        </p:txBody>
      </p:sp>
      <p:sp>
        <p:nvSpPr>
          <p:cNvPr id="383" name="Google Shape;383;p54"/>
          <p:cNvSpPr txBox="1">
            <a:spLocks noGrp="1"/>
          </p:cNvSpPr>
          <p:nvPr>
            <p:ph type="subTitle" idx="7"/>
          </p:nvPr>
        </p:nvSpPr>
        <p:spPr>
          <a:xfrm>
            <a:off x="2904335" y="3572304"/>
            <a:ext cx="1378800" cy="309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200" b="1">
                <a:solidFill>
                  <a:schemeClr val="dk1"/>
                </a:solidFill>
                <a:latin typeface="Bebas Neue"/>
                <a:ea typeface="Bebas Neue"/>
                <a:cs typeface="Bebas Neue"/>
                <a:sym typeface="Bebas Neue"/>
              </a:defRPr>
            </a:lvl1pPr>
            <a:lvl2pPr lvl="1" algn="ctr" rtl="0">
              <a:lnSpc>
                <a:spcPct val="100000"/>
              </a:lnSpc>
              <a:spcBef>
                <a:spcPts val="0"/>
              </a:spcBef>
              <a:spcAft>
                <a:spcPts val="0"/>
              </a:spcAft>
              <a:buNone/>
              <a:defRPr sz="2200">
                <a:solidFill>
                  <a:schemeClr val="dk1"/>
                </a:solidFill>
                <a:latin typeface="Bebas Neue"/>
                <a:ea typeface="Bebas Neue"/>
                <a:cs typeface="Bebas Neue"/>
                <a:sym typeface="Bebas Neue"/>
              </a:defRPr>
            </a:lvl2pPr>
            <a:lvl3pPr lvl="2" algn="ctr" rtl="0">
              <a:lnSpc>
                <a:spcPct val="100000"/>
              </a:lnSpc>
              <a:spcBef>
                <a:spcPts val="0"/>
              </a:spcBef>
              <a:spcAft>
                <a:spcPts val="0"/>
              </a:spcAft>
              <a:buNone/>
              <a:defRPr sz="2200">
                <a:solidFill>
                  <a:schemeClr val="dk1"/>
                </a:solidFill>
                <a:latin typeface="Bebas Neue"/>
                <a:ea typeface="Bebas Neue"/>
                <a:cs typeface="Bebas Neue"/>
                <a:sym typeface="Bebas Neue"/>
              </a:defRPr>
            </a:lvl3pPr>
            <a:lvl4pPr lvl="3" algn="ctr" rtl="0">
              <a:lnSpc>
                <a:spcPct val="100000"/>
              </a:lnSpc>
              <a:spcBef>
                <a:spcPts val="0"/>
              </a:spcBef>
              <a:spcAft>
                <a:spcPts val="0"/>
              </a:spcAft>
              <a:buNone/>
              <a:defRPr sz="2200">
                <a:solidFill>
                  <a:schemeClr val="dk1"/>
                </a:solidFill>
                <a:latin typeface="Bebas Neue"/>
                <a:ea typeface="Bebas Neue"/>
                <a:cs typeface="Bebas Neue"/>
                <a:sym typeface="Bebas Neue"/>
              </a:defRPr>
            </a:lvl4pPr>
            <a:lvl5pPr lvl="4" algn="ctr" rtl="0">
              <a:lnSpc>
                <a:spcPct val="100000"/>
              </a:lnSpc>
              <a:spcBef>
                <a:spcPts val="0"/>
              </a:spcBef>
              <a:spcAft>
                <a:spcPts val="0"/>
              </a:spcAft>
              <a:buNone/>
              <a:defRPr sz="2200">
                <a:solidFill>
                  <a:schemeClr val="dk1"/>
                </a:solidFill>
                <a:latin typeface="Bebas Neue"/>
                <a:ea typeface="Bebas Neue"/>
                <a:cs typeface="Bebas Neue"/>
                <a:sym typeface="Bebas Neue"/>
              </a:defRPr>
            </a:lvl5pPr>
            <a:lvl6pPr lvl="5" algn="ctr" rtl="0">
              <a:lnSpc>
                <a:spcPct val="100000"/>
              </a:lnSpc>
              <a:spcBef>
                <a:spcPts val="0"/>
              </a:spcBef>
              <a:spcAft>
                <a:spcPts val="0"/>
              </a:spcAft>
              <a:buNone/>
              <a:defRPr sz="2200">
                <a:solidFill>
                  <a:schemeClr val="dk1"/>
                </a:solidFill>
                <a:latin typeface="Bebas Neue"/>
                <a:ea typeface="Bebas Neue"/>
                <a:cs typeface="Bebas Neue"/>
                <a:sym typeface="Bebas Neue"/>
              </a:defRPr>
            </a:lvl6pPr>
            <a:lvl7pPr lvl="6" algn="ctr" rtl="0">
              <a:lnSpc>
                <a:spcPct val="100000"/>
              </a:lnSpc>
              <a:spcBef>
                <a:spcPts val="0"/>
              </a:spcBef>
              <a:spcAft>
                <a:spcPts val="0"/>
              </a:spcAft>
              <a:buNone/>
              <a:defRPr sz="2200">
                <a:solidFill>
                  <a:schemeClr val="dk1"/>
                </a:solidFill>
                <a:latin typeface="Bebas Neue"/>
                <a:ea typeface="Bebas Neue"/>
                <a:cs typeface="Bebas Neue"/>
                <a:sym typeface="Bebas Neue"/>
              </a:defRPr>
            </a:lvl7pPr>
            <a:lvl8pPr lvl="7" algn="ctr" rtl="0">
              <a:lnSpc>
                <a:spcPct val="100000"/>
              </a:lnSpc>
              <a:spcBef>
                <a:spcPts val="0"/>
              </a:spcBef>
              <a:spcAft>
                <a:spcPts val="0"/>
              </a:spcAft>
              <a:buNone/>
              <a:defRPr sz="2200">
                <a:solidFill>
                  <a:schemeClr val="dk1"/>
                </a:solidFill>
                <a:latin typeface="Bebas Neue"/>
                <a:ea typeface="Bebas Neue"/>
                <a:cs typeface="Bebas Neue"/>
                <a:sym typeface="Bebas Neue"/>
              </a:defRPr>
            </a:lvl8pPr>
            <a:lvl9pPr lvl="8" algn="ctr" rtl="0">
              <a:lnSpc>
                <a:spcPct val="100000"/>
              </a:lnSpc>
              <a:spcBef>
                <a:spcPts val="0"/>
              </a:spcBef>
              <a:spcAft>
                <a:spcPts val="0"/>
              </a:spcAft>
              <a:buNone/>
              <a:defRPr sz="2200">
                <a:solidFill>
                  <a:schemeClr val="dk1"/>
                </a:solidFill>
                <a:latin typeface="Bebas Neue"/>
                <a:ea typeface="Bebas Neue"/>
                <a:cs typeface="Bebas Neue"/>
                <a:sym typeface="Bebas Neue"/>
              </a:defRPr>
            </a:lvl9pPr>
          </a:lstStyle>
          <a:p>
            <a:endParaRPr/>
          </a:p>
        </p:txBody>
      </p:sp>
      <p:sp>
        <p:nvSpPr>
          <p:cNvPr id="384" name="Google Shape;384;p54"/>
          <p:cNvSpPr txBox="1">
            <a:spLocks noGrp="1"/>
          </p:cNvSpPr>
          <p:nvPr>
            <p:ph type="subTitle" idx="8"/>
          </p:nvPr>
        </p:nvSpPr>
        <p:spPr>
          <a:xfrm>
            <a:off x="5913600" y="2863319"/>
            <a:ext cx="2526300" cy="54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solidFill>
                  <a:schemeClr val="dk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dk1"/>
                </a:solidFill>
              </a:defRPr>
            </a:lvl2pPr>
            <a:lvl3pPr lvl="2" rtl="0">
              <a:lnSpc>
                <a:spcPct val="100000"/>
              </a:lnSpc>
              <a:spcBef>
                <a:spcPts val="0"/>
              </a:spcBef>
              <a:spcAft>
                <a:spcPts val="0"/>
              </a:spcAft>
              <a:buNone/>
              <a:defRPr sz="1400">
                <a:solidFill>
                  <a:schemeClr val="dk1"/>
                </a:solidFill>
              </a:defRPr>
            </a:lvl3pPr>
            <a:lvl4pPr lvl="3" rtl="0">
              <a:lnSpc>
                <a:spcPct val="100000"/>
              </a:lnSpc>
              <a:spcBef>
                <a:spcPts val="0"/>
              </a:spcBef>
              <a:spcAft>
                <a:spcPts val="0"/>
              </a:spcAft>
              <a:buNone/>
              <a:defRPr sz="1400">
                <a:solidFill>
                  <a:schemeClr val="dk1"/>
                </a:solidFill>
              </a:defRPr>
            </a:lvl4pPr>
            <a:lvl5pPr lvl="4" rtl="0">
              <a:lnSpc>
                <a:spcPct val="100000"/>
              </a:lnSpc>
              <a:spcBef>
                <a:spcPts val="0"/>
              </a:spcBef>
              <a:spcAft>
                <a:spcPts val="0"/>
              </a:spcAft>
              <a:buNone/>
              <a:defRPr sz="1400">
                <a:solidFill>
                  <a:schemeClr val="dk1"/>
                </a:solidFill>
              </a:defRPr>
            </a:lvl5pPr>
            <a:lvl6pPr lvl="5" rtl="0">
              <a:lnSpc>
                <a:spcPct val="100000"/>
              </a:lnSpc>
              <a:spcBef>
                <a:spcPts val="0"/>
              </a:spcBef>
              <a:spcAft>
                <a:spcPts val="0"/>
              </a:spcAft>
              <a:buNone/>
              <a:defRPr sz="1400">
                <a:solidFill>
                  <a:schemeClr val="dk1"/>
                </a:solidFill>
              </a:defRPr>
            </a:lvl6pPr>
            <a:lvl7pPr lvl="6" rtl="0">
              <a:lnSpc>
                <a:spcPct val="100000"/>
              </a:lnSpc>
              <a:spcBef>
                <a:spcPts val="0"/>
              </a:spcBef>
              <a:spcAft>
                <a:spcPts val="0"/>
              </a:spcAft>
              <a:buNone/>
              <a:defRPr sz="1400">
                <a:solidFill>
                  <a:schemeClr val="dk1"/>
                </a:solidFill>
              </a:defRPr>
            </a:lvl7pPr>
            <a:lvl8pPr lvl="7" rtl="0">
              <a:lnSpc>
                <a:spcPct val="100000"/>
              </a:lnSpc>
              <a:spcBef>
                <a:spcPts val="0"/>
              </a:spcBef>
              <a:spcAft>
                <a:spcPts val="0"/>
              </a:spcAft>
              <a:buNone/>
              <a:defRPr sz="1400">
                <a:solidFill>
                  <a:schemeClr val="dk1"/>
                </a:solidFill>
              </a:defRPr>
            </a:lvl8pPr>
            <a:lvl9pPr lvl="8" rtl="0">
              <a:lnSpc>
                <a:spcPct val="100000"/>
              </a:lnSpc>
              <a:spcBef>
                <a:spcPts val="0"/>
              </a:spcBef>
              <a:spcAft>
                <a:spcPts val="0"/>
              </a:spcAft>
              <a:buNone/>
              <a:defRPr sz="1400">
                <a:solidFill>
                  <a:schemeClr val="dk1"/>
                </a:solidFill>
              </a:defRPr>
            </a:lvl9pPr>
          </a:lstStyle>
          <a:p>
            <a:endParaRPr/>
          </a:p>
        </p:txBody>
      </p:sp>
      <p:sp>
        <p:nvSpPr>
          <p:cNvPr id="385" name="Google Shape;385;p54"/>
          <p:cNvSpPr txBox="1">
            <a:spLocks noGrp="1"/>
          </p:cNvSpPr>
          <p:nvPr>
            <p:ph type="title"/>
          </p:nvPr>
        </p:nvSpPr>
        <p:spPr>
          <a:xfrm>
            <a:off x="4605600" y="321157"/>
            <a:ext cx="3834300" cy="599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86" name="Google Shape;386;p54"/>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09155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41"/>
        <p:cNvGrpSpPr/>
        <p:nvPr/>
      </p:nvGrpSpPr>
      <p:grpSpPr>
        <a:xfrm>
          <a:off x="0" y="0"/>
          <a:ext cx="0" cy="0"/>
          <a:chOff x="0" y="0"/>
          <a:chExt cx="0" cy="0"/>
        </a:xfrm>
      </p:grpSpPr>
      <p:sp>
        <p:nvSpPr>
          <p:cNvPr id="342" name="Google Shape;342;p36"/>
          <p:cNvSpPr/>
          <p:nvPr/>
        </p:nvSpPr>
        <p:spPr>
          <a:xfrm flipH="1">
            <a:off x="17" y="-1"/>
            <a:ext cx="9149058" cy="4489776"/>
          </a:xfrm>
          <a:prstGeom prst="flowChartDocument">
            <a:avLst/>
          </a:prstGeom>
          <a:solidFill>
            <a:srgbClr val="FFFFFF">
              <a:alpha val="51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6"/>
          <p:cNvSpPr txBox="1">
            <a:spLocks noGrp="1"/>
          </p:cNvSpPr>
          <p:nvPr>
            <p:ph type="title"/>
          </p:nvPr>
        </p:nvSpPr>
        <p:spPr>
          <a:xfrm>
            <a:off x="5106925" y="1462919"/>
            <a:ext cx="3317100" cy="11262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400"/>
              <a:buNone/>
              <a:defRPr sz="31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endParaRPr/>
          </a:p>
        </p:txBody>
      </p:sp>
      <p:sp>
        <p:nvSpPr>
          <p:cNvPr id="344" name="Google Shape;344;p36"/>
          <p:cNvSpPr txBox="1">
            <a:spLocks noGrp="1"/>
          </p:cNvSpPr>
          <p:nvPr>
            <p:ph type="body" idx="1"/>
          </p:nvPr>
        </p:nvSpPr>
        <p:spPr>
          <a:xfrm>
            <a:off x="5538625" y="3142356"/>
            <a:ext cx="2885400" cy="1338000"/>
          </a:xfrm>
          <a:prstGeom prst="rect">
            <a:avLst/>
          </a:prstGeom>
        </p:spPr>
        <p:txBody>
          <a:bodyPr spcFirstLastPara="1" wrap="square" lIns="91425" tIns="91425" rIns="91425" bIns="91425" anchor="t" anchorCtr="0">
            <a:noAutofit/>
          </a:bodyPr>
          <a:lstStyle>
            <a:lvl1pPr marL="457200" lvl="0" indent="-304800" algn="r" rtl="0">
              <a:lnSpc>
                <a:spcPct val="100000"/>
              </a:lnSpc>
              <a:spcBef>
                <a:spcPts val="0"/>
              </a:spcBef>
              <a:spcAft>
                <a:spcPts val="0"/>
              </a:spcAft>
              <a:buSzPts val="1200"/>
              <a:buChar char="●"/>
              <a:defRPr sz="1600"/>
            </a:lvl1pPr>
            <a:lvl2pPr marL="914400" lvl="1" indent="-304800" algn="r" rtl="0">
              <a:spcBef>
                <a:spcPts val="1600"/>
              </a:spcBef>
              <a:spcAft>
                <a:spcPts val="0"/>
              </a:spcAft>
              <a:buSzPts val="1200"/>
              <a:buChar char="○"/>
              <a:defRPr sz="1200"/>
            </a:lvl2pPr>
            <a:lvl3pPr marL="1371600" lvl="2" indent="-304800" algn="r" rtl="0">
              <a:spcBef>
                <a:spcPts val="1600"/>
              </a:spcBef>
              <a:spcAft>
                <a:spcPts val="0"/>
              </a:spcAft>
              <a:buSzPts val="1200"/>
              <a:buChar char="■"/>
              <a:defRPr sz="1200"/>
            </a:lvl3pPr>
            <a:lvl4pPr marL="1828800" lvl="3" indent="-304800" algn="r" rtl="0">
              <a:spcBef>
                <a:spcPts val="1600"/>
              </a:spcBef>
              <a:spcAft>
                <a:spcPts val="0"/>
              </a:spcAft>
              <a:buSzPts val="1200"/>
              <a:buChar char="●"/>
              <a:defRPr sz="1200"/>
            </a:lvl4pPr>
            <a:lvl5pPr marL="2286000" lvl="4" indent="-304800" algn="r" rtl="0">
              <a:spcBef>
                <a:spcPts val="1600"/>
              </a:spcBef>
              <a:spcAft>
                <a:spcPts val="0"/>
              </a:spcAft>
              <a:buSzPts val="1200"/>
              <a:buChar char="○"/>
              <a:defRPr sz="1200"/>
            </a:lvl5pPr>
            <a:lvl6pPr marL="2743200" lvl="5" indent="-304800" algn="r" rtl="0">
              <a:spcBef>
                <a:spcPts val="1600"/>
              </a:spcBef>
              <a:spcAft>
                <a:spcPts val="0"/>
              </a:spcAft>
              <a:buSzPts val="1200"/>
              <a:buChar char="■"/>
              <a:defRPr sz="1200"/>
            </a:lvl6pPr>
            <a:lvl7pPr marL="3200400" lvl="6" indent="-304800" algn="r" rtl="0">
              <a:spcBef>
                <a:spcPts val="1600"/>
              </a:spcBef>
              <a:spcAft>
                <a:spcPts val="0"/>
              </a:spcAft>
              <a:buSzPts val="1200"/>
              <a:buChar char="●"/>
              <a:defRPr sz="1200"/>
            </a:lvl7pPr>
            <a:lvl8pPr marL="3657600" lvl="7" indent="-304800" algn="r" rtl="0">
              <a:spcBef>
                <a:spcPts val="1600"/>
              </a:spcBef>
              <a:spcAft>
                <a:spcPts val="0"/>
              </a:spcAft>
              <a:buSzPts val="1200"/>
              <a:buChar char="○"/>
              <a:defRPr sz="1200"/>
            </a:lvl8pPr>
            <a:lvl9pPr marL="4114800" lvl="8" indent="-304800" algn="r" rtl="0">
              <a:spcBef>
                <a:spcPts val="1600"/>
              </a:spcBef>
              <a:spcAft>
                <a:spcPts val="1600"/>
              </a:spcAft>
              <a:buSzPts val="1200"/>
              <a:buChar char="■"/>
              <a:defRPr sz="1200"/>
            </a:lvl9pPr>
          </a:lstStyle>
          <a:p>
            <a:endParaRPr/>
          </a:p>
        </p:txBody>
      </p:sp>
      <p:grpSp>
        <p:nvGrpSpPr>
          <p:cNvPr id="345" name="Google Shape;345;p36"/>
          <p:cNvGrpSpPr/>
          <p:nvPr/>
        </p:nvGrpSpPr>
        <p:grpSpPr>
          <a:xfrm>
            <a:off x="563600" y="405240"/>
            <a:ext cx="8016600" cy="830975"/>
            <a:chOff x="563600" y="366625"/>
            <a:chExt cx="8016600" cy="830975"/>
          </a:xfrm>
        </p:grpSpPr>
        <p:sp>
          <p:nvSpPr>
            <p:cNvPr id="346" name="Google Shape;346;p36"/>
            <p:cNvSpPr/>
            <p:nvPr/>
          </p:nvSpPr>
          <p:spPr>
            <a:xfrm rot="10800000">
              <a:off x="4411200" y="919500"/>
              <a:ext cx="321600" cy="278100"/>
            </a:xfrm>
            <a:prstGeom prst="triangle">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6"/>
            <p:cNvSpPr/>
            <p:nvPr/>
          </p:nvSpPr>
          <p:spPr>
            <a:xfrm rot="-5400000" flipH="1">
              <a:off x="4278050" y="-3347825"/>
              <a:ext cx="587700" cy="8016600"/>
            </a:xfrm>
            <a:prstGeom prst="roundRect">
              <a:avLst>
                <a:gd name="adj" fmla="val 1666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8" name="Google Shape;348;p36"/>
          <p:cNvSpPr txBox="1">
            <a:spLocks noGrp="1"/>
          </p:cNvSpPr>
          <p:nvPr>
            <p:ph type="title" idx="2"/>
          </p:nvPr>
        </p:nvSpPr>
        <p:spPr>
          <a:xfrm>
            <a:off x="1126500" y="572125"/>
            <a:ext cx="6890100" cy="273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349" name="Google Shape;349;p36"/>
          <p:cNvGrpSpPr/>
          <p:nvPr/>
        </p:nvGrpSpPr>
        <p:grpSpPr>
          <a:xfrm>
            <a:off x="185025" y="192425"/>
            <a:ext cx="8710800" cy="4736400"/>
            <a:chOff x="185025" y="192425"/>
            <a:chExt cx="8710800" cy="4736400"/>
          </a:xfrm>
        </p:grpSpPr>
        <p:sp>
          <p:nvSpPr>
            <p:cNvPr id="350" name="Google Shape;350;p36"/>
            <p:cNvSpPr/>
            <p:nvPr/>
          </p:nvSpPr>
          <p:spPr>
            <a:xfrm>
              <a:off x="185025" y="192425"/>
              <a:ext cx="8710800" cy="4736400"/>
            </a:xfrm>
            <a:prstGeom prst="roundRect">
              <a:avLst>
                <a:gd name="adj" fmla="val 4332"/>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6"/>
            <p:cNvSpPr/>
            <p:nvPr/>
          </p:nvSpPr>
          <p:spPr>
            <a:xfrm>
              <a:off x="720001" y="845126"/>
              <a:ext cx="789969" cy="286875"/>
            </a:xfrm>
            <a:custGeom>
              <a:avLst/>
              <a:gdLst/>
              <a:ahLst/>
              <a:cxnLst/>
              <a:rect l="l" t="t" r="r" b="b"/>
              <a:pathLst>
                <a:path w="14870" h="5400" extrusionOk="0">
                  <a:moveTo>
                    <a:pt x="8228" y="1"/>
                  </a:moveTo>
                  <a:cubicBezTo>
                    <a:pt x="8018" y="1"/>
                    <a:pt x="7798" y="29"/>
                    <a:pt x="7568" y="89"/>
                  </a:cubicBezTo>
                  <a:cubicBezTo>
                    <a:pt x="4738" y="826"/>
                    <a:pt x="4137" y="3367"/>
                    <a:pt x="4137" y="3367"/>
                  </a:cubicBezTo>
                  <a:cubicBezTo>
                    <a:pt x="3578" y="2968"/>
                    <a:pt x="3077" y="2808"/>
                    <a:pt x="2634" y="2808"/>
                  </a:cubicBezTo>
                  <a:cubicBezTo>
                    <a:pt x="851" y="2808"/>
                    <a:pt x="0" y="5399"/>
                    <a:pt x="0" y="5399"/>
                  </a:cubicBezTo>
                  <a:lnTo>
                    <a:pt x="14870" y="5337"/>
                  </a:lnTo>
                  <a:cubicBezTo>
                    <a:pt x="13843" y="3707"/>
                    <a:pt x="12619" y="3489"/>
                    <a:pt x="12036" y="3489"/>
                  </a:cubicBezTo>
                  <a:cubicBezTo>
                    <a:pt x="11822" y="3489"/>
                    <a:pt x="11694" y="3518"/>
                    <a:pt x="11694" y="3518"/>
                  </a:cubicBezTo>
                  <a:cubicBezTo>
                    <a:pt x="11694" y="3518"/>
                    <a:pt x="10599" y="1"/>
                    <a:pt x="8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23873048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and four column 9">
  <p:cSld name="Title and four column 9">
    <p:spTree>
      <p:nvGrpSpPr>
        <p:cNvPr id="1" name="Shape 387"/>
        <p:cNvGrpSpPr/>
        <p:nvPr/>
      </p:nvGrpSpPr>
      <p:grpSpPr>
        <a:xfrm>
          <a:off x="0" y="0"/>
          <a:ext cx="0" cy="0"/>
          <a:chOff x="0" y="0"/>
          <a:chExt cx="0" cy="0"/>
        </a:xfrm>
      </p:grpSpPr>
      <p:sp>
        <p:nvSpPr>
          <p:cNvPr id="388" name="Google Shape;388;p55"/>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55"/>
          <p:cNvSpPr/>
          <p:nvPr/>
        </p:nvSpPr>
        <p:spPr>
          <a:xfrm>
            <a:off x="0" y="2565177"/>
            <a:ext cx="9144000" cy="2571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grpSp>
        <p:nvGrpSpPr>
          <p:cNvPr id="390" name="Google Shape;390;p55"/>
          <p:cNvGrpSpPr/>
          <p:nvPr/>
        </p:nvGrpSpPr>
        <p:grpSpPr>
          <a:xfrm>
            <a:off x="101550" y="2565175"/>
            <a:ext cx="8941926" cy="2472300"/>
            <a:chOff x="101550" y="2565175"/>
            <a:chExt cx="8941926" cy="2472300"/>
          </a:xfrm>
        </p:grpSpPr>
        <p:cxnSp>
          <p:nvCxnSpPr>
            <p:cNvPr id="391" name="Google Shape;391;p55"/>
            <p:cNvCxnSpPr/>
            <p:nvPr/>
          </p:nvCxnSpPr>
          <p:spPr>
            <a:xfrm>
              <a:off x="102576" y="5037300"/>
              <a:ext cx="8940900" cy="0"/>
            </a:xfrm>
            <a:prstGeom prst="straightConnector1">
              <a:avLst/>
            </a:prstGeom>
            <a:noFill/>
            <a:ln w="19050" cap="flat" cmpd="sng">
              <a:solidFill>
                <a:schemeClr val="lt1"/>
              </a:solidFill>
              <a:prstDash val="solid"/>
              <a:round/>
              <a:headEnd type="none" w="med" len="med"/>
              <a:tailEnd type="none" w="med" len="med"/>
            </a:ln>
          </p:spPr>
        </p:cxnSp>
        <p:cxnSp>
          <p:nvCxnSpPr>
            <p:cNvPr id="392" name="Google Shape;392;p55"/>
            <p:cNvCxnSpPr/>
            <p:nvPr/>
          </p:nvCxnSpPr>
          <p:spPr>
            <a:xfrm>
              <a:off x="9042450" y="2565175"/>
              <a:ext cx="0" cy="2472300"/>
            </a:xfrm>
            <a:prstGeom prst="straightConnector1">
              <a:avLst/>
            </a:prstGeom>
            <a:noFill/>
            <a:ln w="19050" cap="flat" cmpd="sng">
              <a:solidFill>
                <a:schemeClr val="lt1"/>
              </a:solidFill>
              <a:prstDash val="solid"/>
              <a:round/>
              <a:headEnd type="none" w="med" len="med"/>
              <a:tailEnd type="none" w="med" len="med"/>
            </a:ln>
          </p:spPr>
        </p:cxnSp>
        <p:cxnSp>
          <p:nvCxnSpPr>
            <p:cNvPr id="393" name="Google Shape;393;p55"/>
            <p:cNvCxnSpPr/>
            <p:nvPr/>
          </p:nvCxnSpPr>
          <p:spPr>
            <a:xfrm>
              <a:off x="101550" y="2565175"/>
              <a:ext cx="0" cy="2472300"/>
            </a:xfrm>
            <a:prstGeom prst="straightConnector1">
              <a:avLst/>
            </a:prstGeom>
            <a:noFill/>
            <a:ln w="19050" cap="flat" cmpd="sng">
              <a:solidFill>
                <a:schemeClr val="lt1"/>
              </a:solidFill>
              <a:prstDash val="solid"/>
              <a:round/>
              <a:headEnd type="none" w="med" len="med"/>
              <a:tailEnd type="none" w="med" len="med"/>
            </a:ln>
          </p:spPr>
        </p:cxnSp>
      </p:grpSp>
      <p:sp>
        <p:nvSpPr>
          <p:cNvPr id="394" name="Google Shape;394;p55"/>
          <p:cNvSpPr txBox="1">
            <a:spLocks noGrp="1"/>
          </p:cNvSpPr>
          <p:nvPr>
            <p:ph type="subTitle" idx="1"/>
          </p:nvPr>
        </p:nvSpPr>
        <p:spPr>
          <a:xfrm>
            <a:off x="656175" y="3176932"/>
            <a:ext cx="1763100" cy="91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algn="ctr" rtl="0">
              <a:lnSpc>
                <a:spcPct val="100000"/>
              </a:lnSpc>
              <a:spcBef>
                <a:spcPts val="0"/>
              </a:spcBef>
              <a:spcAft>
                <a:spcPts val="0"/>
              </a:spcAft>
              <a:buNone/>
              <a:defRPr sz="1400">
                <a:solidFill>
                  <a:schemeClr val="lt1"/>
                </a:solidFill>
              </a:defRPr>
            </a:lvl2pPr>
            <a:lvl3pPr lvl="2" algn="ctr" rtl="0">
              <a:lnSpc>
                <a:spcPct val="100000"/>
              </a:lnSpc>
              <a:spcBef>
                <a:spcPts val="0"/>
              </a:spcBef>
              <a:spcAft>
                <a:spcPts val="0"/>
              </a:spcAft>
              <a:buNone/>
              <a:defRPr sz="1400">
                <a:solidFill>
                  <a:schemeClr val="lt1"/>
                </a:solidFill>
              </a:defRPr>
            </a:lvl3pPr>
            <a:lvl4pPr lvl="3" algn="ctr" rtl="0">
              <a:lnSpc>
                <a:spcPct val="100000"/>
              </a:lnSpc>
              <a:spcBef>
                <a:spcPts val="0"/>
              </a:spcBef>
              <a:spcAft>
                <a:spcPts val="0"/>
              </a:spcAft>
              <a:buNone/>
              <a:defRPr sz="1400">
                <a:solidFill>
                  <a:schemeClr val="lt1"/>
                </a:solidFill>
              </a:defRPr>
            </a:lvl4pPr>
            <a:lvl5pPr lvl="4" algn="ctr" rtl="0">
              <a:lnSpc>
                <a:spcPct val="100000"/>
              </a:lnSpc>
              <a:spcBef>
                <a:spcPts val="0"/>
              </a:spcBef>
              <a:spcAft>
                <a:spcPts val="0"/>
              </a:spcAft>
              <a:buNone/>
              <a:defRPr sz="1400">
                <a:solidFill>
                  <a:schemeClr val="lt1"/>
                </a:solidFill>
              </a:defRPr>
            </a:lvl5pPr>
            <a:lvl6pPr lvl="5" algn="ctr" rtl="0">
              <a:lnSpc>
                <a:spcPct val="100000"/>
              </a:lnSpc>
              <a:spcBef>
                <a:spcPts val="0"/>
              </a:spcBef>
              <a:spcAft>
                <a:spcPts val="0"/>
              </a:spcAft>
              <a:buNone/>
              <a:defRPr sz="1400">
                <a:solidFill>
                  <a:schemeClr val="lt1"/>
                </a:solidFill>
              </a:defRPr>
            </a:lvl6pPr>
            <a:lvl7pPr lvl="6" algn="ctr" rtl="0">
              <a:lnSpc>
                <a:spcPct val="100000"/>
              </a:lnSpc>
              <a:spcBef>
                <a:spcPts val="0"/>
              </a:spcBef>
              <a:spcAft>
                <a:spcPts val="0"/>
              </a:spcAft>
              <a:buNone/>
              <a:defRPr sz="1400">
                <a:solidFill>
                  <a:schemeClr val="lt1"/>
                </a:solidFill>
              </a:defRPr>
            </a:lvl7pPr>
            <a:lvl8pPr lvl="7" algn="ctr" rtl="0">
              <a:lnSpc>
                <a:spcPct val="100000"/>
              </a:lnSpc>
              <a:spcBef>
                <a:spcPts val="0"/>
              </a:spcBef>
              <a:spcAft>
                <a:spcPts val="0"/>
              </a:spcAft>
              <a:buNone/>
              <a:defRPr sz="1400">
                <a:solidFill>
                  <a:schemeClr val="lt1"/>
                </a:solidFill>
              </a:defRPr>
            </a:lvl8pPr>
            <a:lvl9pPr lvl="8" algn="ctr" rtl="0">
              <a:lnSpc>
                <a:spcPct val="100000"/>
              </a:lnSpc>
              <a:spcBef>
                <a:spcPts val="0"/>
              </a:spcBef>
              <a:spcAft>
                <a:spcPts val="0"/>
              </a:spcAft>
              <a:buNone/>
              <a:defRPr sz="1400">
                <a:solidFill>
                  <a:schemeClr val="lt1"/>
                </a:solidFill>
              </a:defRPr>
            </a:lvl9pPr>
          </a:lstStyle>
          <a:p>
            <a:endParaRPr/>
          </a:p>
        </p:txBody>
      </p:sp>
      <p:sp>
        <p:nvSpPr>
          <p:cNvPr id="395" name="Google Shape;395;p55"/>
          <p:cNvSpPr txBox="1">
            <a:spLocks noGrp="1"/>
          </p:cNvSpPr>
          <p:nvPr>
            <p:ph type="subTitle" idx="2"/>
          </p:nvPr>
        </p:nvSpPr>
        <p:spPr>
          <a:xfrm>
            <a:off x="2683325" y="3176932"/>
            <a:ext cx="1764900" cy="91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500">
                <a:solidFill>
                  <a:schemeClr val="lt2"/>
                </a:solidFill>
                <a:latin typeface="Overpass Light"/>
                <a:ea typeface="Overpass Light"/>
                <a:cs typeface="Overpass Light"/>
                <a:sym typeface="Overpass Light"/>
              </a:defRPr>
            </a:lvl1pPr>
            <a:lvl2pPr lvl="1" algn="ctr" rtl="0">
              <a:lnSpc>
                <a:spcPct val="100000"/>
              </a:lnSpc>
              <a:spcBef>
                <a:spcPts val="0"/>
              </a:spcBef>
              <a:spcAft>
                <a:spcPts val="0"/>
              </a:spcAft>
              <a:buNone/>
              <a:defRPr sz="1500">
                <a:solidFill>
                  <a:schemeClr val="lt2"/>
                </a:solidFill>
              </a:defRPr>
            </a:lvl2pPr>
            <a:lvl3pPr lvl="2" algn="ctr" rtl="0">
              <a:lnSpc>
                <a:spcPct val="100000"/>
              </a:lnSpc>
              <a:spcBef>
                <a:spcPts val="0"/>
              </a:spcBef>
              <a:spcAft>
                <a:spcPts val="0"/>
              </a:spcAft>
              <a:buNone/>
              <a:defRPr sz="1500">
                <a:solidFill>
                  <a:schemeClr val="lt2"/>
                </a:solidFill>
              </a:defRPr>
            </a:lvl3pPr>
            <a:lvl4pPr lvl="3" algn="ctr" rtl="0">
              <a:lnSpc>
                <a:spcPct val="100000"/>
              </a:lnSpc>
              <a:spcBef>
                <a:spcPts val="0"/>
              </a:spcBef>
              <a:spcAft>
                <a:spcPts val="0"/>
              </a:spcAft>
              <a:buNone/>
              <a:defRPr sz="1500">
                <a:solidFill>
                  <a:schemeClr val="lt2"/>
                </a:solidFill>
              </a:defRPr>
            </a:lvl4pPr>
            <a:lvl5pPr lvl="4" algn="ctr" rtl="0">
              <a:lnSpc>
                <a:spcPct val="100000"/>
              </a:lnSpc>
              <a:spcBef>
                <a:spcPts val="0"/>
              </a:spcBef>
              <a:spcAft>
                <a:spcPts val="0"/>
              </a:spcAft>
              <a:buNone/>
              <a:defRPr sz="1500">
                <a:solidFill>
                  <a:schemeClr val="lt2"/>
                </a:solidFill>
              </a:defRPr>
            </a:lvl5pPr>
            <a:lvl6pPr lvl="5" algn="ctr" rtl="0">
              <a:lnSpc>
                <a:spcPct val="100000"/>
              </a:lnSpc>
              <a:spcBef>
                <a:spcPts val="0"/>
              </a:spcBef>
              <a:spcAft>
                <a:spcPts val="0"/>
              </a:spcAft>
              <a:buNone/>
              <a:defRPr sz="1500">
                <a:solidFill>
                  <a:schemeClr val="lt2"/>
                </a:solidFill>
              </a:defRPr>
            </a:lvl6pPr>
            <a:lvl7pPr lvl="6" algn="ctr" rtl="0">
              <a:lnSpc>
                <a:spcPct val="100000"/>
              </a:lnSpc>
              <a:spcBef>
                <a:spcPts val="0"/>
              </a:spcBef>
              <a:spcAft>
                <a:spcPts val="0"/>
              </a:spcAft>
              <a:buNone/>
              <a:defRPr sz="1500">
                <a:solidFill>
                  <a:schemeClr val="lt2"/>
                </a:solidFill>
              </a:defRPr>
            </a:lvl7pPr>
            <a:lvl8pPr lvl="7" algn="ctr" rtl="0">
              <a:lnSpc>
                <a:spcPct val="100000"/>
              </a:lnSpc>
              <a:spcBef>
                <a:spcPts val="0"/>
              </a:spcBef>
              <a:spcAft>
                <a:spcPts val="0"/>
              </a:spcAft>
              <a:buNone/>
              <a:defRPr sz="1500">
                <a:solidFill>
                  <a:schemeClr val="lt2"/>
                </a:solidFill>
              </a:defRPr>
            </a:lvl8pPr>
            <a:lvl9pPr lvl="8" algn="ctr" rtl="0">
              <a:lnSpc>
                <a:spcPct val="100000"/>
              </a:lnSpc>
              <a:spcBef>
                <a:spcPts val="0"/>
              </a:spcBef>
              <a:spcAft>
                <a:spcPts val="0"/>
              </a:spcAft>
              <a:buNone/>
              <a:defRPr sz="1500">
                <a:solidFill>
                  <a:schemeClr val="lt2"/>
                </a:solidFill>
              </a:defRPr>
            </a:lvl9pPr>
          </a:lstStyle>
          <a:p>
            <a:endParaRPr/>
          </a:p>
        </p:txBody>
      </p:sp>
      <p:sp>
        <p:nvSpPr>
          <p:cNvPr id="396" name="Google Shape;396;p55"/>
          <p:cNvSpPr txBox="1">
            <a:spLocks noGrp="1"/>
          </p:cNvSpPr>
          <p:nvPr>
            <p:ph type="subTitle" idx="3"/>
          </p:nvPr>
        </p:nvSpPr>
        <p:spPr>
          <a:xfrm>
            <a:off x="6725625" y="3176932"/>
            <a:ext cx="1764900" cy="91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500">
                <a:solidFill>
                  <a:schemeClr val="lt2"/>
                </a:solidFill>
                <a:latin typeface="Overpass Light"/>
                <a:ea typeface="Overpass Light"/>
                <a:cs typeface="Overpass Light"/>
                <a:sym typeface="Overpass Light"/>
              </a:defRPr>
            </a:lvl1pPr>
            <a:lvl2pPr lvl="1" algn="ctr" rtl="0">
              <a:lnSpc>
                <a:spcPct val="100000"/>
              </a:lnSpc>
              <a:spcBef>
                <a:spcPts val="0"/>
              </a:spcBef>
              <a:spcAft>
                <a:spcPts val="0"/>
              </a:spcAft>
              <a:buNone/>
              <a:defRPr sz="1500">
                <a:solidFill>
                  <a:schemeClr val="lt2"/>
                </a:solidFill>
              </a:defRPr>
            </a:lvl2pPr>
            <a:lvl3pPr lvl="2" algn="ctr" rtl="0">
              <a:lnSpc>
                <a:spcPct val="100000"/>
              </a:lnSpc>
              <a:spcBef>
                <a:spcPts val="0"/>
              </a:spcBef>
              <a:spcAft>
                <a:spcPts val="0"/>
              </a:spcAft>
              <a:buNone/>
              <a:defRPr sz="1500">
                <a:solidFill>
                  <a:schemeClr val="lt2"/>
                </a:solidFill>
              </a:defRPr>
            </a:lvl3pPr>
            <a:lvl4pPr lvl="3" algn="ctr" rtl="0">
              <a:lnSpc>
                <a:spcPct val="100000"/>
              </a:lnSpc>
              <a:spcBef>
                <a:spcPts val="0"/>
              </a:spcBef>
              <a:spcAft>
                <a:spcPts val="0"/>
              </a:spcAft>
              <a:buNone/>
              <a:defRPr sz="1500">
                <a:solidFill>
                  <a:schemeClr val="lt2"/>
                </a:solidFill>
              </a:defRPr>
            </a:lvl4pPr>
            <a:lvl5pPr lvl="4" algn="ctr" rtl="0">
              <a:lnSpc>
                <a:spcPct val="100000"/>
              </a:lnSpc>
              <a:spcBef>
                <a:spcPts val="0"/>
              </a:spcBef>
              <a:spcAft>
                <a:spcPts val="0"/>
              </a:spcAft>
              <a:buNone/>
              <a:defRPr sz="1500">
                <a:solidFill>
                  <a:schemeClr val="lt2"/>
                </a:solidFill>
              </a:defRPr>
            </a:lvl5pPr>
            <a:lvl6pPr lvl="5" algn="ctr" rtl="0">
              <a:lnSpc>
                <a:spcPct val="100000"/>
              </a:lnSpc>
              <a:spcBef>
                <a:spcPts val="0"/>
              </a:spcBef>
              <a:spcAft>
                <a:spcPts val="0"/>
              </a:spcAft>
              <a:buNone/>
              <a:defRPr sz="1500">
                <a:solidFill>
                  <a:schemeClr val="lt2"/>
                </a:solidFill>
              </a:defRPr>
            </a:lvl6pPr>
            <a:lvl7pPr lvl="6" algn="ctr" rtl="0">
              <a:lnSpc>
                <a:spcPct val="100000"/>
              </a:lnSpc>
              <a:spcBef>
                <a:spcPts val="0"/>
              </a:spcBef>
              <a:spcAft>
                <a:spcPts val="0"/>
              </a:spcAft>
              <a:buNone/>
              <a:defRPr sz="1500">
                <a:solidFill>
                  <a:schemeClr val="lt2"/>
                </a:solidFill>
              </a:defRPr>
            </a:lvl7pPr>
            <a:lvl8pPr lvl="7" algn="ctr" rtl="0">
              <a:lnSpc>
                <a:spcPct val="100000"/>
              </a:lnSpc>
              <a:spcBef>
                <a:spcPts val="0"/>
              </a:spcBef>
              <a:spcAft>
                <a:spcPts val="0"/>
              </a:spcAft>
              <a:buNone/>
              <a:defRPr sz="1500">
                <a:solidFill>
                  <a:schemeClr val="lt2"/>
                </a:solidFill>
              </a:defRPr>
            </a:lvl8pPr>
            <a:lvl9pPr lvl="8" algn="ctr" rtl="0">
              <a:lnSpc>
                <a:spcPct val="100000"/>
              </a:lnSpc>
              <a:spcBef>
                <a:spcPts val="0"/>
              </a:spcBef>
              <a:spcAft>
                <a:spcPts val="0"/>
              </a:spcAft>
              <a:buNone/>
              <a:defRPr sz="1500">
                <a:solidFill>
                  <a:schemeClr val="lt2"/>
                </a:solidFill>
              </a:defRPr>
            </a:lvl9pPr>
          </a:lstStyle>
          <a:p>
            <a:endParaRPr/>
          </a:p>
        </p:txBody>
      </p:sp>
      <p:sp>
        <p:nvSpPr>
          <p:cNvPr id="397" name="Google Shape;397;p55"/>
          <p:cNvSpPr txBox="1">
            <a:spLocks noGrp="1"/>
          </p:cNvSpPr>
          <p:nvPr>
            <p:ph type="subTitle" idx="4"/>
          </p:nvPr>
        </p:nvSpPr>
        <p:spPr>
          <a:xfrm>
            <a:off x="4710283" y="3176932"/>
            <a:ext cx="1764900" cy="91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algn="ctr" rtl="0">
              <a:lnSpc>
                <a:spcPct val="100000"/>
              </a:lnSpc>
              <a:spcBef>
                <a:spcPts val="0"/>
              </a:spcBef>
              <a:spcAft>
                <a:spcPts val="0"/>
              </a:spcAft>
              <a:buNone/>
              <a:defRPr sz="1400">
                <a:solidFill>
                  <a:schemeClr val="lt1"/>
                </a:solidFill>
              </a:defRPr>
            </a:lvl2pPr>
            <a:lvl3pPr lvl="2" algn="ctr" rtl="0">
              <a:lnSpc>
                <a:spcPct val="100000"/>
              </a:lnSpc>
              <a:spcBef>
                <a:spcPts val="0"/>
              </a:spcBef>
              <a:spcAft>
                <a:spcPts val="0"/>
              </a:spcAft>
              <a:buNone/>
              <a:defRPr sz="1400">
                <a:solidFill>
                  <a:schemeClr val="lt1"/>
                </a:solidFill>
              </a:defRPr>
            </a:lvl3pPr>
            <a:lvl4pPr lvl="3" algn="ctr" rtl="0">
              <a:lnSpc>
                <a:spcPct val="100000"/>
              </a:lnSpc>
              <a:spcBef>
                <a:spcPts val="0"/>
              </a:spcBef>
              <a:spcAft>
                <a:spcPts val="0"/>
              </a:spcAft>
              <a:buNone/>
              <a:defRPr sz="1400">
                <a:solidFill>
                  <a:schemeClr val="lt1"/>
                </a:solidFill>
              </a:defRPr>
            </a:lvl4pPr>
            <a:lvl5pPr lvl="4" algn="ctr" rtl="0">
              <a:lnSpc>
                <a:spcPct val="100000"/>
              </a:lnSpc>
              <a:spcBef>
                <a:spcPts val="0"/>
              </a:spcBef>
              <a:spcAft>
                <a:spcPts val="0"/>
              </a:spcAft>
              <a:buNone/>
              <a:defRPr sz="1400">
                <a:solidFill>
                  <a:schemeClr val="lt1"/>
                </a:solidFill>
              </a:defRPr>
            </a:lvl5pPr>
            <a:lvl6pPr lvl="5" algn="ctr" rtl="0">
              <a:lnSpc>
                <a:spcPct val="100000"/>
              </a:lnSpc>
              <a:spcBef>
                <a:spcPts val="0"/>
              </a:spcBef>
              <a:spcAft>
                <a:spcPts val="0"/>
              </a:spcAft>
              <a:buNone/>
              <a:defRPr sz="1400">
                <a:solidFill>
                  <a:schemeClr val="lt1"/>
                </a:solidFill>
              </a:defRPr>
            </a:lvl6pPr>
            <a:lvl7pPr lvl="6" algn="ctr" rtl="0">
              <a:lnSpc>
                <a:spcPct val="100000"/>
              </a:lnSpc>
              <a:spcBef>
                <a:spcPts val="0"/>
              </a:spcBef>
              <a:spcAft>
                <a:spcPts val="0"/>
              </a:spcAft>
              <a:buNone/>
              <a:defRPr sz="1400">
                <a:solidFill>
                  <a:schemeClr val="lt1"/>
                </a:solidFill>
              </a:defRPr>
            </a:lvl7pPr>
            <a:lvl8pPr lvl="7" algn="ctr" rtl="0">
              <a:lnSpc>
                <a:spcPct val="100000"/>
              </a:lnSpc>
              <a:spcBef>
                <a:spcPts val="0"/>
              </a:spcBef>
              <a:spcAft>
                <a:spcPts val="0"/>
              </a:spcAft>
              <a:buNone/>
              <a:defRPr sz="1400">
                <a:solidFill>
                  <a:schemeClr val="lt1"/>
                </a:solidFill>
              </a:defRPr>
            </a:lvl8pPr>
            <a:lvl9pPr lvl="8" algn="ctr" rtl="0">
              <a:lnSpc>
                <a:spcPct val="100000"/>
              </a:lnSpc>
              <a:spcBef>
                <a:spcPts val="0"/>
              </a:spcBef>
              <a:spcAft>
                <a:spcPts val="0"/>
              </a:spcAft>
              <a:buNone/>
              <a:defRPr sz="1400">
                <a:solidFill>
                  <a:schemeClr val="lt1"/>
                </a:solidFill>
              </a:defRPr>
            </a:lvl9pPr>
          </a:lstStyle>
          <a:p>
            <a:endParaRPr/>
          </a:p>
        </p:txBody>
      </p:sp>
      <p:sp>
        <p:nvSpPr>
          <p:cNvPr id="398" name="Google Shape;398;p55"/>
          <p:cNvSpPr txBox="1">
            <a:spLocks noGrp="1"/>
          </p:cNvSpPr>
          <p:nvPr>
            <p:ph type="title"/>
          </p:nvPr>
        </p:nvSpPr>
        <p:spPr>
          <a:xfrm>
            <a:off x="1782363" y="321150"/>
            <a:ext cx="5580300" cy="634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75839087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and four column 10">
  <p:cSld name="Title and four column 10">
    <p:bg>
      <p:bgPr>
        <a:solidFill>
          <a:schemeClr val="dk1"/>
        </a:solidFill>
        <a:effectLst/>
      </p:bgPr>
    </p:bg>
    <p:spTree>
      <p:nvGrpSpPr>
        <p:cNvPr id="1" name="Shape 399"/>
        <p:cNvGrpSpPr/>
        <p:nvPr/>
      </p:nvGrpSpPr>
      <p:grpSpPr>
        <a:xfrm>
          <a:off x="0" y="0"/>
          <a:ext cx="0" cy="0"/>
          <a:chOff x="0" y="0"/>
          <a:chExt cx="0" cy="0"/>
        </a:xfrm>
      </p:grpSpPr>
      <p:sp>
        <p:nvSpPr>
          <p:cNvPr id="400" name="Google Shape;400;p56"/>
          <p:cNvSpPr/>
          <p:nvPr/>
        </p:nvSpPr>
        <p:spPr>
          <a:xfrm>
            <a:off x="101550" y="106200"/>
            <a:ext cx="8940900" cy="49311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56"/>
          <p:cNvSpPr txBox="1">
            <a:spLocks noGrp="1"/>
          </p:cNvSpPr>
          <p:nvPr>
            <p:ph type="subTitle" idx="1"/>
          </p:nvPr>
        </p:nvSpPr>
        <p:spPr>
          <a:xfrm>
            <a:off x="5210075" y="2870672"/>
            <a:ext cx="1763100" cy="914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402" name="Google Shape;402;p56"/>
          <p:cNvSpPr txBox="1">
            <a:spLocks noGrp="1"/>
          </p:cNvSpPr>
          <p:nvPr>
            <p:ph type="subTitle" idx="2"/>
          </p:nvPr>
        </p:nvSpPr>
        <p:spPr>
          <a:xfrm>
            <a:off x="5210075" y="3877838"/>
            <a:ext cx="1764900" cy="914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403" name="Google Shape;403;p56"/>
          <p:cNvSpPr txBox="1">
            <a:spLocks noGrp="1"/>
          </p:cNvSpPr>
          <p:nvPr>
            <p:ph type="subTitle" idx="3"/>
          </p:nvPr>
        </p:nvSpPr>
        <p:spPr>
          <a:xfrm>
            <a:off x="5210075" y="837463"/>
            <a:ext cx="1764900" cy="914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404" name="Google Shape;404;p56"/>
          <p:cNvSpPr txBox="1">
            <a:spLocks noGrp="1"/>
          </p:cNvSpPr>
          <p:nvPr>
            <p:ph type="subTitle" idx="4"/>
          </p:nvPr>
        </p:nvSpPr>
        <p:spPr>
          <a:xfrm>
            <a:off x="5210075" y="1849820"/>
            <a:ext cx="1764900" cy="914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405" name="Google Shape;405;p56"/>
          <p:cNvSpPr txBox="1">
            <a:spLocks noGrp="1"/>
          </p:cNvSpPr>
          <p:nvPr>
            <p:ph type="title"/>
          </p:nvPr>
        </p:nvSpPr>
        <p:spPr>
          <a:xfrm>
            <a:off x="713225" y="1825729"/>
            <a:ext cx="2930400" cy="1464900"/>
          </a:xfrm>
          <a:prstGeom prst="rect">
            <a:avLst/>
          </a:prstGeom>
        </p:spPr>
        <p:txBody>
          <a:bodyPr spcFirstLastPara="1" wrap="square" lIns="91425" tIns="91425" rIns="91425" bIns="91425" anchor="t" anchorCtr="0">
            <a:noAutofit/>
          </a:bodyPr>
          <a:lstStyle>
            <a:lvl1pPr lvl="0" rtl="0">
              <a:spcBef>
                <a:spcPts val="0"/>
              </a:spcBef>
              <a:spcAft>
                <a:spcPts val="0"/>
              </a:spcAft>
              <a:buSzPts val="4300"/>
              <a:buNone/>
              <a:defRPr>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33453073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four column 11">
  <p:cSld name="Title and four column 11">
    <p:spTree>
      <p:nvGrpSpPr>
        <p:cNvPr id="1" name="Shape 406"/>
        <p:cNvGrpSpPr/>
        <p:nvPr/>
      </p:nvGrpSpPr>
      <p:grpSpPr>
        <a:xfrm>
          <a:off x="0" y="0"/>
          <a:ext cx="0" cy="0"/>
          <a:chOff x="0" y="0"/>
          <a:chExt cx="0" cy="0"/>
        </a:xfrm>
      </p:grpSpPr>
      <p:sp>
        <p:nvSpPr>
          <p:cNvPr id="407" name="Google Shape;407;p57"/>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57"/>
          <p:cNvSpPr/>
          <p:nvPr/>
        </p:nvSpPr>
        <p:spPr>
          <a:xfrm rot="-5400000">
            <a:off x="791250" y="1657225"/>
            <a:ext cx="2261700" cy="3811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409" name="Google Shape;409;p57"/>
          <p:cNvSpPr/>
          <p:nvPr/>
        </p:nvSpPr>
        <p:spPr>
          <a:xfrm rot="-5400000">
            <a:off x="6100626" y="-249300"/>
            <a:ext cx="2261700" cy="3840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cxnSp>
        <p:nvCxnSpPr>
          <p:cNvPr id="410" name="Google Shape;410;p57"/>
          <p:cNvCxnSpPr/>
          <p:nvPr/>
        </p:nvCxnSpPr>
        <p:spPr>
          <a:xfrm rot="10800000">
            <a:off x="102175" y="2435250"/>
            <a:ext cx="0" cy="2256600"/>
          </a:xfrm>
          <a:prstGeom prst="straightConnector1">
            <a:avLst/>
          </a:prstGeom>
          <a:noFill/>
          <a:ln w="19050" cap="flat" cmpd="sng">
            <a:solidFill>
              <a:schemeClr val="lt1"/>
            </a:solidFill>
            <a:prstDash val="solid"/>
            <a:round/>
            <a:headEnd type="none" w="med" len="med"/>
            <a:tailEnd type="none" w="med" len="med"/>
          </a:ln>
        </p:spPr>
      </p:cxnSp>
      <p:cxnSp>
        <p:nvCxnSpPr>
          <p:cNvPr id="411" name="Google Shape;411;p57"/>
          <p:cNvCxnSpPr/>
          <p:nvPr/>
        </p:nvCxnSpPr>
        <p:spPr>
          <a:xfrm rot="10800000">
            <a:off x="9042450" y="542550"/>
            <a:ext cx="0" cy="2256600"/>
          </a:xfrm>
          <a:prstGeom prst="straightConnector1">
            <a:avLst/>
          </a:prstGeom>
          <a:noFill/>
          <a:ln w="19050" cap="flat" cmpd="sng">
            <a:solidFill>
              <a:schemeClr val="lt1"/>
            </a:solidFill>
            <a:prstDash val="solid"/>
            <a:round/>
            <a:headEnd type="none" w="med" len="med"/>
            <a:tailEnd type="none" w="med" len="med"/>
          </a:ln>
        </p:spPr>
      </p:cxnSp>
      <p:sp>
        <p:nvSpPr>
          <p:cNvPr id="412" name="Google Shape;412;p57"/>
          <p:cNvSpPr txBox="1">
            <a:spLocks noGrp="1"/>
          </p:cNvSpPr>
          <p:nvPr>
            <p:ph type="subTitle" idx="1"/>
          </p:nvPr>
        </p:nvSpPr>
        <p:spPr>
          <a:xfrm>
            <a:off x="638712" y="3695956"/>
            <a:ext cx="13788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413" name="Google Shape;413;p57"/>
          <p:cNvSpPr txBox="1">
            <a:spLocks noGrp="1"/>
          </p:cNvSpPr>
          <p:nvPr>
            <p:ph type="subTitle" idx="2"/>
          </p:nvPr>
        </p:nvSpPr>
        <p:spPr>
          <a:xfrm>
            <a:off x="638700" y="2992465"/>
            <a:ext cx="2824500" cy="438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414" name="Google Shape;414;p57"/>
          <p:cNvSpPr txBox="1">
            <a:spLocks noGrp="1"/>
          </p:cNvSpPr>
          <p:nvPr>
            <p:ph type="subTitle" idx="3"/>
          </p:nvPr>
        </p:nvSpPr>
        <p:spPr>
          <a:xfrm>
            <a:off x="638712" y="2708842"/>
            <a:ext cx="13788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415" name="Google Shape;415;p57"/>
          <p:cNvSpPr txBox="1">
            <a:spLocks noGrp="1"/>
          </p:cNvSpPr>
          <p:nvPr>
            <p:ph type="subTitle" idx="4"/>
          </p:nvPr>
        </p:nvSpPr>
        <p:spPr>
          <a:xfrm>
            <a:off x="638700" y="3979363"/>
            <a:ext cx="2825400" cy="438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416" name="Google Shape;416;p57"/>
          <p:cNvSpPr txBox="1">
            <a:spLocks noGrp="1"/>
          </p:cNvSpPr>
          <p:nvPr>
            <p:ph type="subTitle" idx="5"/>
          </p:nvPr>
        </p:nvSpPr>
        <p:spPr>
          <a:xfrm>
            <a:off x="5659138" y="817580"/>
            <a:ext cx="13788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417" name="Google Shape;417;p57"/>
          <p:cNvSpPr txBox="1">
            <a:spLocks noGrp="1"/>
          </p:cNvSpPr>
          <p:nvPr>
            <p:ph type="subTitle" idx="6"/>
          </p:nvPr>
        </p:nvSpPr>
        <p:spPr>
          <a:xfrm>
            <a:off x="5659138" y="2085210"/>
            <a:ext cx="2825400" cy="438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418" name="Google Shape;418;p57"/>
          <p:cNvSpPr txBox="1">
            <a:spLocks noGrp="1"/>
          </p:cNvSpPr>
          <p:nvPr>
            <p:ph type="subTitle" idx="7"/>
          </p:nvPr>
        </p:nvSpPr>
        <p:spPr>
          <a:xfrm>
            <a:off x="5659138" y="1804146"/>
            <a:ext cx="13788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419" name="Google Shape;419;p57"/>
          <p:cNvSpPr txBox="1">
            <a:spLocks noGrp="1"/>
          </p:cNvSpPr>
          <p:nvPr>
            <p:ph type="subTitle" idx="8"/>
          </p:nvPr>
        </p:nvSpPr>
        <p:spPr>
          <a:xfrm>
            <a:off x="5659138" y="1100466"/>
            <a:ext cx="2825400" cy="438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420" name="Google Shape;420;p57"/>
          <p:cNvSpPr txBox="1">
            <a:spLocks noGrp="1"/>
          </p:cNvSpPr>
          <p:nvPr>
            <p:ph type="title"/>
          </p:nvPr>
        </p:nvSpPr>
        <p:spPr>
          <a:xfrm>
            <a:off x="614437" y="321594"/>
            <a:ext cx="3834300" cy="599700"/>
          </a:xfrm>
          <a:prstGeom prst="rect">
            <a:avLst/>
          </a:prstGeom>
        </p:spPr>
        <p:txBody>
          <a:bodyPr spcFirstLastPara="1" wrap="square" lIns="91425" tIns="91425" rIns="91425" bIns="91425" anchor="t" anchorCtr="0">
            <a:noAutofit/>
          </a:bodyPr>
          <a:lstStyle>
            <a:lvl1pPr lvl="0"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428431321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and four column 12">
  <p:cSld name="Title and four column 12">
    <p:spTree>
      <p:nvGrpSpPr>
        <p:cNvPr id="1" name="Shape 421"/>
        <p:cNvGrpSpPr/>
        <p:nvPr/>
      </p:nvGrpSpPr>
      <p:grpSpPr>
        <a:xfrm>
          <a:off x="0" y="0"/>
          <a:ext cx="0" cy="0"/>
          <a:chOff x="0" y="0"/>
          <a:chExt cx="0" cy="0"/>
        </a:xfrm>
      </p:grpSpPr>
      <p:sp>
        <p:nvSpPr>
          <p:cNvPr id="422" name="Google Shape;422;p58"/>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58"/>
          <p:cNvSpPr txBox="1">
            <a:spLocks noGrp="1"/>
          </p:cNvSpPr>
          <p:nvPr>
            <p:ph type="subTitle" idx="1"/>
          </p:nvPr>
        </p:nvSpPr>
        <p:spPr>
          <a:xfrm>
            <a:off x="2844037" y="1738336"/>
            <a:ext cx="13788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424" name="Google Shape;424;p58"/>
          <p:cNvSpPr txBox="1">
            <a:spLocks noGrp="1"/>
          </p:cNvSpPr>
          <p:nvPr>
            <p:ph type="subTitle" idx="2"/>
          </p:nvPr>
        </p:nvSpPr>
        <p:spPr>
          <a:xfrm>
            <a:off x="766875" y="2110195"/>
            <a:ext cx="1380600" cy="438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425" name="Google Shape;425;p58"/>
          <p:cNvSpPr txBox="1">
            <a:spLocks noGrp="1"/>
          </p:cNvSpPr>
          <p:nvPr>
            <p:ph type="subTitle" idx="3"/>
          </p:nvPr>
        </p:nvSpPr>
        <p:spPr>
          <a:xfrm>
            <a:off x="766887" y="1738347"/>
            <a:ext cx="13788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426" name="Google Shape;426;p58"/>
          <p:cNvSpPr txBox="1">
            <a:spLocks noGrp="1"/>
          </p:cNvSpPr>
          <p:nvPr>
            <p:ph type="subTitle" idx="4"/>
          </p:nvPr>
        </p:nvSpPr>
        <p:spPr>
          <a:xfrm>
            <a:off x="2844025" y="2109968"/>
            <a:ext cx="1380600" cy="438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427" name="Google Shape;427;p58"/>
          <p:cNvSpPr txBox="1">
            <a:spLocks noGrp="1"/>
          </p:cNvSpPr>
          <p:nvPr>
            <p:ph type="subTitle" idx="5"/>
          </p:nvPr>
        </p:nvSpPr>
        <p:spPr>
          <a:xfrm>
            <a:off x="4919363" y="1738346"/>
            <a:ext cx="13788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428" name="Google Shape;428;p58"/>
          <p:cNvSpPr txBox="1">
            <a:spLocks noGrp="1"/>
          </p:cNvSpPr>
          <p:nvPr>
            <p:ph type="subTitle" idx="6"/>
          </p:nvPr>
        </p:nvSpPr>
        <p:spPr>
          <a:xfrm>
            <a:off x="6996513" y="2107626"/>
            <a:ext cx="1380600" cy="438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429" name="Google Shape;429;p58"/>
          <p:cNvSpPr txBox="1">
            <a:spLocks noGrp="1"/>
          </p:cNvSpPr>
          <p:nvPr>
            <p:ph type="subTitle" idx="7"/>
          </p:nvPr>
        </p:nvSpPr>
        <p:spPr>
          <a:xfrm>
            <a:off x="6996513" y="1738336"/>
            <a:ext cx="13788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430" name="Google Shape;430;p58"/>
          <p:cNvSpPr txBox="1">
            <a:spLocks noGrp="1"/>
          </p:cNvSpPr>
          <p:nvPr>
            <p:ph type="subTitle" idx="8"/>
          </p:nvPr>
        </p:nvSpPr>
        <p:spPr>
          <a:xfrm>
            <a:off x="4919363" y="2109457"/>
            <a:ext cx="1380600" cy="438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431" name="Google Shape;431;p58"/>
          <p:cNvSpPr txBox="1">
            <a:spLocks noGrp="1"/>
          </p:cNvSpPr>
          <p:nvPr>
            <p:ph type="title"/>
          </p:nvPr>
        </p:nvSpPr>
        <p:spPr>
          <a:xfrm>
            <a:off x="2654850" y="321594"/>
            <a:ext cx="3834300" cy="599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3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83523435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432"/>
        <p:cNvGrpSpPr/>
        <p:nvPr/>
      </p:nvGrpSpPr>
      <p:grpSpPr>
        <a:xfrm>
          <a:off x="0" y="0"/>
          <a:ext cx="0" cy="0"/>
          <a:chOff x="0" y="0"/>
          <a:chExt cx="0" cy="0"/>
        </a:xfrm>
      </p:grpSpPr>
      <p:sp>
        <p:nvSpPr>
          <p:cNvPr id="433" name="Google Shape;433;p59"/>
          <p:cNvSpPr/>
          <p:nvPr/>
        </p:nvSpPr>
        <p:spPr>
          <a:xfrm>
            <a:off x="12520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59"/>
          <p:cNvSpPr/>
          <p:nvPr/>
        </p:nvSpPr>
        <p:spPr>
          <a:xfrm>
            <a:off x="2662900" y="1745225"/>
            <a:ext cx="3865500" cy="3461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59"/>
          <p:cNvSpPr txBox="1"/>
          <p:nvPr/>
        </p:nvSpPr>
        <p:spPr>
          <a:xfrm>
            <a:off x="3311250" y="3765800"/>
            <a:ext cx="2521500" cy="604200"/>
          </a:xfrm>
          <a:prstGeom prst="rect">
            <a:avLst/>
          </a:prstGeom>
          <a:noFill/>
          <a:ln>
            <a:noFill/>
          </a:ln>
        </p:spPr>
        <p:txBody>
          <a:bodyPr spcFirstLastPara="1" wrap="square" lIns="91425" tIns="91425" rIns="91425" bIns="91425" anchor="ctr" anchorCtr="0">
            <a:noAutofit/>
          </a:bodyPr>
          <a:lstStyle/>
          <a:p>
            <a:pPr marL="0" lvl="0" indent="0" algn="ctr" rtl="0">
              <a:spcBef>
                <a:spcPts val="300"/>
              </a:spcBef>
              <a:spcAft>
                <a:spcPts val="0"/>
              </a:spcAft>
              <a:buNone/>
            </a:pPr>
            <a:r>
              <a:rPr lang="en" sz="1100">
                <a:solidFill>
                  <a:schemeClr val="lt1"/>
                </a:solidFill>
                <a:latin typeface="Overpass ExtraLight"/>
                <a:ea typeface="Overpass ExtraLight"/>
                <a:cs typeface="Overpass ExtraLight"/>
                <a:sym typeface="Overpass ExtraLight"/>
              </a:rPr>
              <a:t>CREDITS: This presentation template was created by</a:t>
            </a:r>
            <a:r>
              <a:rPr lang="en" sz="1100" b="1">
                <a:solidFill>
                  <a:schemeClr val="lt1"/>
                </a:solidFill>
                <a:latin typeface="Overpass"/>
                <a:ea typeface="Overpass"/>
                <a:cs typeface="Overpass"/>
                <a:sym typeface="Overpass"/>
              </a:rPr>
              <a:t> Slidesgo</a:t>
            </a:r>
            <a:r>
              <a:rPr lang="en" sz="1100">
                <a:solidFill>
                  <a:schemeClr val="lt1"/>
                </a:solidFill>
                <a:latin typeface="Overpass ExtraLight"/>
                <a:ea typeface="Overpass ExtraLight"/>
                <a:cs typeface="Overpass ExtraLight"/>
                <a:sym typeface="Overpass ExtraLight"/>
              </a:rPr>
              <a:t>, including icons by </a:t>
            </a:r>
            <a:r>
              <a:rPr lang="en" sz="1100" b="1">
                <a:solidFill>
                  <a:schemeClr val="lt1"/>
                </a:solidFill>
                <a:latin typeface="Overpass"/>
                <a:ea typeface="Overpass"/>
                <a:cs typeface="Overpass"/>
                <a:sym typeface="Overpass"/>
              </a:rPr>
              <a:t>Flaticon,</a:t>
            </a:r>
            <a:r>
              <a:rPr lang="en" sz="1100">
                <a:solidFill>
                  <a:schemeClr val="lt1"/>
                </a:solidFill>
                <a:latin typeface="Overpass ExtraLight"/>
                <a:ea typeface="Overpass ExtraLight"/>
                <a:cs typeface="Overpass ExtraLight"/>
                <a:sym typeface="Overpass ExtraLight"/>
              </a:rPr>
              <a:t> and infographics &amp; images by </a:t>
            </a:r>
            <a:r>
              <a:rPr lang="en" sz="1100" b="1">
                <a:solidFill>
                  <a:schemeClr val="lt1"/>
                </a:solidFill>
                <a:latin typeface="Overpass"/>
                <a:ea typeface="Overpass"/>
                <a:cs typeface="Overpass"/>
                <a:sym typeface="Overpass"/>
              </a:rPr>
              <a:t>Freepik. </a:t>
            </a:r>
            <a:endParaRPr sz="1100" b="1">
              <a:solidFill>
                <a:schemeClr val="lt1"/>
              </a:solidFill>
              <a:latin typeface="Overpass"/>
              <a:ea typeface="Overpass"/>
              <a:cs typeface="Overpass"/>
              <a:sym typeface="Overpass"/>
            </a:endParaRPr>
          </a:p>
        </p:txBody>
      </p:sp>
      <p:sp>
        <p:nvSpPr>
          <p:cNvPr id="436" name="Google Shape;436;p59"/>
          <p:cNvSpPr txBox="1">
            <a:spLocks noGrp="1"/>
          </p:cNvSpPr>
          <p:nvPr>
            <p:ph type="title"/>
          </p:nvPr>
        </p:nvSpPr>
        <p:spPr>
          <a:xfrm>
            <a:off x="2680525" y="663091"/>
            <a:ext cx="3834300" cy="1037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300"/>
              <a:buNone/>
              <a:defRPr sz="8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37" name="Google Shape;437;p59"/>
          <p:cNvSpPr txBox="1">
            <a:spLocks noGrp="1"/>
          </p:cNvSpPr>
          <p:nvPr>
            <p:ph type="subTitle" idx="1"/>
          </p:nvPr>
        </p:nvSpPr>
        <p:spPr>
          <a:xfrm>
            <a:off x="2773100" y="1898029"/>
            <a:ext cx="3571500" cy="120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solidFill>
                  <a:schemeClr val="lt2"/>
                </a:solidFill>
                <a:latin typeface="Overpass Light"/>
                <a:ea typeface="Overpass Light"/>
                <a:cs typeface="Overpass Light"/>
                <a:sym typeface="Overpass Light"/>
              </a:defRPr>
            </a:lvl1pPr>
            <a:lvl2pPr lvl="1" algn="ctr" rtl="0">
              <a:lnSpc>
                <a:spcPct val="100000"/>
              </a:lnSpc>
              <a:spcBef>
                <a:spcPts val="0"/>
              </a:spcBef>
              <a:spcAft>
                <a:spcPts val="0"/>
              </a:spcAft>
              <a:buNone/>
              <a:defRPr sz="1400">
                <a:solidFill>
                  <a:schemeClr val="lt2"/>
                </a:solidFill>
              </a:defRPr>
            </a:lvl2pPr>
            <a:lvl3pPr lvl="2" algn="ctr" rtl="0">
              <a:lnSpc>
                <a:spcPct val="100000"/>
              </a:lnSpc>
              <a:spcBef>
                <a:spcPts val="0"/>
              </a:spcBef>
              <a:spcAft>
                <a:spcPts val="0"/>
              </a:spcAft>
              <a:buNone/>
              <a:defRPr sz="1400">
                <a:solidFill>
                  <a:schemeClr val="lt2"/>
                </a:solidFill>
              </a:defRPr>
            </a:lvl3pPr>
            <a:lvl4pPr lvl="3" algn="ctr" rtl="0">
              <a:lnSpc>
                <a:spcPct val="100000"/>
              </a:lnSpc>
              <a:spcBef>
                <a:spcPts val="0"/>
              </a:spcBef>
              <a:spcAft>
                <a:spcPts val="0"/>
              </a:spcAft>
              <a:buNone/>
              <a:defRPr sz="1400">
                <a:solidFill>
                  <a:schemeClr val="lt2"/>
                </a:solidFill>
              </a:defRPr>
            </a:lvl4pPr>
            <a:lvl5pPr lvl="4" algn="ctr" rtl="0">
              <a:lnSpc>
                <a:spcPct val="100000"/>
              </a:lnSpc>
              <a:spcBef>
                <a:spcPts val="0"/>
              </a:spcBef>
              <a:spcAft>
                <a:spcPts val="0"/>
              </a:spcAft>
              <a:buNone/>
              <a:defRPr sz="1400">
                <a:solidFill>
                  <a:schemeClr val="lt2"/>
                </a:solidFill>
              </a:defRPr>
            </a:lvl5pPr>
            <a:lvl6pPr lvl="5" algn="ctr" rtl="0">
              <a:lnSpc>
                <a:spcPct val="100000"/>
              </a:lnSpc>
              <a:spcBef>
                <a:spcPts val="0"/>
              </a:spcBef>
              <a:spcAft>
                <a:spcPts val="0"/>
              </a:spcAft>
              <a:buNone/>
              <a:defRPr sz="1400">
                <a:solidFill>
                  <a:schemeClr val="lt2"/>
                </a:solidFill>
              </a:defRPr>
            </a:lvl6pPr>
            <a:lvl7pPr lvl="6" algn="ctr" rtl="0">
              <a:lnSpc>
                <a:spcPct val="100000"/>
              </a:lnSpc>
              <a:spcBef>
                <a:spcPts val="0"/>
              </a:spcBef>
              <a:spcAft>
                <a:spcPts val="0"/>
              </a:spcAft>
              <a:buNone/>
              <a:defRPr sz="1400">
                <a:solidFill>
                  <a:schemeClr val="lt2"/>
                </a:solidFill>
              </a:defRPr>
            </a:lvl7pPr>
            <a:lvl8pPr lvl="7" algn="ctr" rtl="0">
              <a:lnSpc>
                <a:spcPct val="100000"/>
              </a:lnSpc>
              <a:spcBef>
                <a:spcPts val="0"/>
              </a:spcBef>
              <a:spcAft>
                <a:spcPts val="0"/>
              </a:spcAft>
              <a:buNone/>
              <a:defRPr sz="1400">
                <a:solidFill>
                  <a:schemeClr val="lt2"/>
                </a:solidFill>
              </a:defRPr>
            </a:lvl8pPr>
            <a:lvl9pPr lvl="8" algn="ctr" rtl="0">
              <a:lnSpc>
                <a:spcPct val="100000"/>
              </a:lnSpc>
              <a:spcBef>
                <a:spcPts val="0"/>
              </a:spcBef>
              <a:spcAft>
                <a:spcPts val="0"/>
              </a:spcAft>
              <a:buNone/>
              <a:defRPr sz="1400">
                <a:solidFill>
                  <a:schemeClr val="lt2"/>
                </a:solidFill>
              </a:defRPr>
            </a:lvl9pPr>
          </a:lstStyle>
          <a:p>
            <a:endParaRPr/>
          </a:p>
        </p:txBody>
      </p:sp>
      <p:cxnSp>
        <p:nvCxnSpPr>
          <p:cNvPr id="438" name="Google Shape;438;p59"/>
          <p:cNvCxnSpPr/>
          <p:nvPr/>
        </p:nvCxnSpPr>
        <p:spPr>
          <a:xfrm>
            <a:off x="2661313" y="5037300"/>
            <a:ext cx="3872700" cy="0"/>
          </a:xfrm>
          <a:prstGeom prst="straightConnector1">
            <a:avLst/>
          </a:prstGeom>
          <a:noFill/>
          <a:ln w="19050" cap="flat" cmpd="sng">
            <a:solidFill>
              <a:schemeClr val="lt1"/>
            </a:solidFill>
            <a:prstDash val="solid"/>
            <a:round/>
            <a:headEnd type="none" w="med" len="med"/>
            <a:tailEnd type="none" w="med" len="med"/>
          </a:ln>
        </p:spPr>
      </p:cxnSp>
    </p:spTree>
    <p:extLst>
      <p:ext uri="{BB962C8B-B14F-4D97-AF65-F5344CB8AC3E}">
        <p14:creationId xmlns:p14="http://schemas.microsoft.com/office/powerpoint/2010/main" val="185450154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dk1"/>
        </a:solidFill>
        <a:effectLst/>
      </p:bgPr>
    </p:bg>
    <p:spTree>
      <p:nvGrpSpPr>
        <p:cNvPr id="1" name="Shape 439"/>
        <p:cNvGrpSpPr/>
        <p:nvPr/>
      </p:nvGrpSpPr>
      <p:grpSpPr>
        <a:xfrm>
          <a:off x="0" y="0"/>
          <a:ext cx="0" cy="0"/>
          <a:chOff x="0" y="0"/>
          <a:chExt cx="0" cy="0"/>
        </a:xfrm>
      </p:grpSpPr>
      <p:sp>
        <p:nvSpPr>
          <p:cNvPr id="440" name="Google Shape;440;p60"/>
          <p:cNvSpPr/>
          <p:nvPr/>
        </p:nvSpPr>
        <p:spPr>
          <a:xfrm>
            <a:off x="101550" y="106200"/>
            <a:ext cx="8940900" cy="493110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953478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441"/>
        <p:cNvGrpSpPr/>
        <p:nvPr/>
      </p:nvGrpSpPr>
      <p:grpSpPr>
        <a:xfrm>
          <a:off x="0" y="0"/>
          <a:ext cx="0" cy="0"/>
          <a:chOff x="0" y="0"/>
          <a:chExt cx="0" cy="0"/>
        </a:xfrm>
      </p:grpSpPr>
      <p:sp>
        <p:nvSpPr>
          <p:cNvPr id="442" name="Google Shape;442;p61"/>
          <p:cNvSpPr/>
          <p:nvPr/>
        </p:nvSpPr>
        <p:spPr>
          <a:xfrm>
            <a:off x="101550" y="106200"/>
            <a:ext cx="8940900" cy="4931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61"/>
          <p:cNvSpPr txBox="1">
            <a:spLocks noGrp="1"/>
          </p:cNvSpPr>
          <p:nvPr>
            <p:ph type="subTitle" idx="1"/>
          </p:nvPr>
        </p:nvSpPr>
        <p:spPr>
          <a:xfrm>
            <a:off x="2844037" y="1738336"/>
            <a:ext cx="13788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444" name="Google Shape;444;p61"/>
          <p:cNvSpPr txBox="1">
            <a:spLocks noGrp="1"/>
          </p:cNvSpPr>
          <p:nvPr>
            <p:ph type="subTitle" idx="2"/>
          </p:nvPr>
        </p:nvSpPr>
        <p:spPr>
          <a:xfrm>
            <a:off x="766875" y="2110195"/>
            <a:ext cx="1380600" cy="438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445" name="Google Shape;445;p61"/>
          <p:cNvSpPr txBox="1">
            <a:spLocks noGrp="1"/>
          </p:cNvSpPr>
          <p:nvPr>
            <p:ph type="subTitle" idx="3"/>
          </p:nvPr>
        </p:nvSpPr>
        <p:spPr>
          <a:xfrm>
            <a:off x="766887" y="1738347"/>
            <a:ext cx="13788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446" name="Google Shape;446;p61"/>
          <p:cNvSpPr txBox="1">
            <a:spLocks noGrp="1"/>
          </p:cNvSpPr>
          <p:nvPr>
            <p:ph type="subTitle" idx="4"/>
          </p:nvPr>
        </p:nvSpPr>
        <p:spPr>
          <a:xfrm>
            <a:off x="2844025" y="2109968"/>
            <a:ext cx="1380600" cy="438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447" name="Google Shape;447;p61"/>
          <p:cNvSpPr txBox="1">
            <a:spLocks noGrp="1"/>
          </p:cNvSpPr>
          <p:nvPr>
            <p:ph type="subTitle" idx="5"/>
          </p:nvPr>
        </p:nvSpPr>
        <p:spPr>
          <a:xfrm>
            <a:off x="4919363" y="1738346"/>
            <a:ext cx="13788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448" name="Google Shape;448;p61"/>
          <p:cNvSpPr txBox="1">
            <a:spLocks noGrp="1"/>
          </p:cNvSpPr>
          <p:nvPr>
            <p:ph type="subTitle" idx="6"/>
          </p:nvPr>
        </p:nvSpPr>
        <p:spPr>
          <a:xfrm>
            <a:off x="6996513" y="2107626"/>
            <a:ext cx="1380600" cy="438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
        <p:nvSpPr>
          <p:cNvPr id="449" name="Google Shape;449;p61"/>
          <p:cNvSpPr txBox="1">
            <a:spLocks noGrp="1"/>
          </p:cNvSpPr>
          <p:nvPr>
            <p:ph type="subTitle" idx="7"/>
          </p:nvPr>
        </p:nvSpPr>
        <p:spPr>
          <a:xfrm>
            <a:off x="6996513" y="1738336"/>
            <a:ext cx="13788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200" b="1">
                <a:solidFill>
                  <a:schemeClr val="lt1"/>
                </a:solidFill>
                <a:latin typeface="Bebas Neue"/>
                <a:ea typeface="Bebas Neue"/>
                <a:cs typeface="Bebas Neue"/>
                <a:sym typeface="Bebas Neue"/>
              </a:defRPr>
            </a:lvl1pPr>
            <a:lvl2pPr lvl="1" rtl="0">
              <a:lnSpc>
                <a:spcPct val="100000"/>
              </a:lnSpc>
              <a:spcBef>
                <a:spcPts val="0"/>
              </a:spcBef>
              <a:spcAft>
                <a:spcPts val="0"/>
              </a:spcAft>
              <a:buNone/>
              <a:defRPr sz="2200">
                <a:solidFill>
                  <a:schemeClr val="lt1"/>
                </a:solidFill>
                <a:latin typeface="Bebas Neue"/>
                <a:ea typeface="Bebas Neue"/>
                <a:cs typeface="Bebas Neue"/>
                <a:sym typeface="Bebas Neue"/>
              </a:defRPr>
            </a:lvl2pPr>
            <a:lvl3pPr lvl="2" rtl="0">
              <a:lnSpc>
                <a:spcPct val="100000"/>
              </a:lnSpc>
              <a:spcBef>
                <a:spcPts val="0"/>
              </a:spcBef>
              <a:spcAft>
                <a:spcPts val="0"/>
              </a:spcAft>
              <a:buNone/>
              <a:defRPr sz="2200">
                <a:solidFill>
                  <a:schemeClr val="lt1"/>
                </a:solidFill>
                <a:latin typeface="Bebas Neue"/>
                <a:ea typeface="Bebas Neue"/>
                <a:cs typeface="Bebas Neue"/>
                <a:sym typeface="Bebas Neue"/>
              </a:defRPr>
            </a:lvl3pPr>
            <a:lvl4pPr lvl="3" rtl="0">
              <a:lnSpc>
                <a:spcPct val="100000"/>
              </a:lnSpc>
              <a:spcBef>
                <a:spcPts val="0"/>
              </a:spcBef>
              <a:spcAft>
                <a:spcPts val="0"/>
              </a:spcAft>
              <a:buNone/>
              <a:defRPr sz="2200">
                <a:solidFill>
                  <a:schemeClr val="lt1"/>
                </a:solidFill>
                <a:latin typeface="Bebas Neue"/>
                <a:ea typeface="Bebas Neue"/>
                <a:cs typeface="Bebas Neue"/>
                <a:sym typeface="Bebas Neue"/>
              </a:defRPr>
            </a:lvl4pPr>
            <a:lvl5pPr lvl="4" rtl="0">
              <a:lnSpc>
                <a:spcPct val="100000"/>
              </a:lnSpc>
              <a:spcBef>
                <a:spcPts val="0"/>
              </a:spcBef>
              <a:spcAft>
                <a:spcPts val="0"/>
              </a:spcAft>
              <a:buNone/>
              <a:defRPr sz="2200">
                <a:solidFill>
                  <a:schemeClr val="lt1"/>
                </a:solidFill>
                <a:latin typeface="Bebas Neue"/>
                <a:ea typeface="Bebas Neue"/>
                <a:cs typeface="Bebas Neue"/>
                <a:sym typeface="Bebas Neue"/>
              </a:defRPr>
            </a:lvl5pPr>
            <a:lvl6pPr lvl="5" rtl="0">
              <a:lnSpc>
                <a:spcPct val="100000"/>
              </a:lnSpc>
              <a:spcBef>
                <a:spcPts val="0"/>
              </a:spcBef>
              <a:spcAft>
                <a:spcPts val="0"/>
              </a:spcAft>
              <a:buNone/>
              <a:defRPr sz="2200">
                <a:solidFill>
                  <a:schemeClr val="lt1"/>
                </a:solidFill>
                <a:latin typeface="Bebas Neue"/>
                <a:ea typeface="Bebas Neue"/>
                <a:cs typeface="Bebas Neue"/>
                <a:sym typeface="Bebas Neue"/>
              </a:defRPr>
            </a:lvl6pPr>
            <a:lvl7pPr lvl="6" rtl="0">
              <a:lnSpc>
                <a:spcPct val="100000"/>
              </a:lnSpc>
              <a:spcBef>
                <a:spcPts val="0"/>
              </a:spcBef>
              <a:spcAft>
                <a:spcPts val="0"/>
              </a:spcAft>
              <a:buNone/>
              <a:defRPr sz="2200">
                <a:solidFill>
                  <a:schemeClr val="lt1"/>
                </a:solidFill>
                <a:latin typeface="Bebas Neue"/>
                <a:ea typeface="Bebas Neue"/>
                <a:cs typeface="Bebas Neue"/>
                <a:sym typeface="Bebas Neue"/>
              </a:defRPr>
            </a:lvl7pPr>
            <a:lvl8pPr lvl="7" rtl="0">
              <a:lnSpc>
                <a:spcPct val="100000"/>
              </a:lnSpc>
              <a:spcBef>
                <a:spcPts val="0"/>
              </a:spcBef>
              <a:spcAft>
                <a:spcPts val="0"/>
              </a:spcAft>
              <a:buNone/>
              <a:defRPr sz="2200">
                <a:solidFill>
                  <a:schemeClr val="lt1"/>
                </a:solidFill>
                <a:latin typeface="Bebas Neue"/>
                <a:ea typeface="Bebas Neue"/>
                <a:cs typeface="Bebas Neue"/>
                <a:sym typeface="Bebas Neue"/>
              </a:defRPr>
            </a:lvl8pPr>
            <a:lvl9pPr lvl="8" rtl="0">
              <a:lnSpc>
                <a:spcPct val="100000"/>
              </a:lnSpc>
              <a:spcBef>
                <a:spcPts val="0"/>
              </a:spcBef>
              <a:spcAft>
                <a:spcPts val="0"/>
              </a:spcAft>
              <a:buNone/>
              <a:defRPr sz="2200">
                <a:solidFill>
                  <a:schemeClr val="lt1"/>
                </a:solidFill>
                <a:latin typeface="Bebas Neue"/>
                <a:ea typeface="Bebas Neue"/>
                <a:cs typeface="Bebas Neue"/>
                <a:sym typeface="Bebas Neue"/>
              </a:defRPr>
            </a:lvl9pPr>
          </a:lstStyle>
          <a:p>
            <a:endParaRPr/>
          </a:p>
        </p:txBody>
      </p:sp>
      <p:sp>
        <p:nvSpPr>
          <p:cNvPr id="450" name="Google Shape;450;p61"/>
          <p:cNvSpPr txBox="1">
            <a:spLocks noGrp="1"/>
          </p:cNvSpPr>
          <p:nvPr>
            <p:ph type="subTitle" idx="8"/>
          </p:nvPr>
        </p:nvSpPr>
        <p:spPr>
          <a:xfrm>
            <a:off x="4919363" y="2109457"/>
            <a:ext cx="1380600" cy="438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lt1"/>
                </a:solidFill>
                <a:latin typeface="Overpass Light"/>
                <a:ea typeface="Overpass Light"/>
                <a:cs typeface="Overpass Light"/>
                <a:sym typeface="Overpass Light"/>
              </a:defRPr>
            </a:lvl1pPr>
            <a:lvl2pPr lvl="1" rtl="0">
              <a:lnSpc>
                <a:spcPct val="100000"/>
              </a:lnSpc>
              <a:spcBef>
                <a:spcPts val="0"/>
              </a:spcBef>
              <a:spcAft>
                <a:spcPts val="0"/>
              </a:spcAft>
              <a:buNone/>
              <a:defRPr sz="1400">
                <a:solidFill>
                  <a:schemeClr val="lt1"/>
                </a:solidFill>
              </a:defRPr>
            </a:lvl2pPr>
            <a:lvl3pPr lvl="2" rtl="0">
              <a:lnSpc>
                <a:spcPct val="100000"/>
              </a:lnSpc>
              <a:spcBef>
                <a:spcPts val="0"/>
              </a:spcBef>
              <a:spcAft>
                <a:spcPts val="0"/>
              </a:spcAft>
              <a:buNone/>
              <a:defRPr sz="1400">
                <a:solidFill>
                  <a:schemeClr val="lt1"/>
                </a:solidFill>
              </a:defRPr>
            </a:lvl3pPr>
            <a:lvl4pPr lvl="3" rtl="0">
              <a:lnSpc>
                <a:spcPct val="100000"/>
              </a:lnSpc>
              <a:spcBef>
                <a:spcPts val="0"/>
              </a:spcBef>
              <a:spcAft>
                <a:spcPts val="0"/>
              </a:spcAft>
              <a:buNone/>
              <a:defRPr sz="1400">
                <a:solidFill>
                  <a:schemeClr val="lt1"/>
                </a:solidFill>
              </a:defRPr>
            </a:lvl4pPr>
            <a:lvl5pPr lvl="4" rtl="0">
              <a:lnSpc>
                <a:spcPct val="100000"/>
              </a:lnSpc>
              <a:spcBef>
                <a:spcPts val="0"/>
              </a:spcBef>
              <a:spcAft>
                <a:spcPts val="0"/>
              </a:spcAft>
              <a:buNone/>
              <a:defRPr sz="1400">
                <a:solidFill>
                  <a:schemeClr val="lt1"/>
                </a:solidFill>
              </a:defRPr>
            </a:lvl5pPr>
            <a:lvl6pPr lvl="5" rtl="0">
              <a:lnSpc>
                <a:spcPct val="100000"/>
              </a:lnSpc>
              <a:spcBef>
                <a:spcPts val="0"/>
              </a:spcBef>
              <a:spcAft>
                <a:spcPts val="0"/>
              </a:spcAft>
              <a:buNone/>
              <a:defRPr sz="1400">
                <a:solidFill>
                  <a:schemeClr val="lt1"/>
                </a:solidFill>
              </a:defRPr>
            </a:lvl6pPr>
            <a:lvl7pPr lvl="6" rtl="0">
              <a:lnSpc>
                <a:spcPct val="100000"/>
              </a:lnSpc>
              <a:spcBef>
                <a:spcPts val="0"/>
              </a:spcBef>
              <a:spcAft>
                <a:spcPts val="0"/>
              </a:spcAft>
              <a:buNone/>
              <a:defRPr sz="1400">
                <a:solidFill>
                  <a:schemeClr val="lt1"/>
                </a:solidFill>
              </a:defRPr>
            </a:lvl7pPr>
            <a:lvl8pPr lvl="7" rtl="0">
              <a:lnSpc>
                <a:spcPct val="100000"/>
              </a:lnSpc>
              <a:spcBef>
                <a:spcPts val="0"/>
              </a:spcBef>
              <a:spcAft>
                <a:spcPts val="0"/>
              </a:spcAft>
              <a:buNone/>
              <a:defRPr sz="1400">
                <a:solidFill>
                  <a:schemeClr val="lt1"/>
                </a:solidFill>
              </a:defRPr>
            </a:lvl8pPr>
            <a:lvl9pPr lvl="8" rtl="0">
              <a:lnSpc>
                <a:spcPct val="100000"/>
              </a:lnSpc>
              <a:spcBef>
                <a:spcPts val="0"/>
              </a:spcBef>
              <a:spcAft>
                <a:spcPts val="0"/>
              </a:spcAft>
              <a:buNone/>
              <a:defRPr sz="1400">
                <a:solidFill>
                  <a:schemeClr val="lt1"/>
                </a:solidFill>
              </a:defRPr>
            </a:lvl9pPr>
          </a:lstStyle>
          <a:p>
            <a:endParaRPr/>
          </a:p>
        </p:txBody>
      </p:sp>
    </p:spTree>
    <p:extLst>
      <p:ext uri="{BB962C8B-B14F-4D97-AF65-F5344CB8AC3E}">
        <p14:creationId xmlns:p14="http://schemas.microsoft.com/office/powerpoint/2010/main" val="3471294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26" Type="http://schemas.openxmlformats.org/officeDocument/2006/relationships/slideLayout" Target="../slideLayouts/slideLayout35.xml"/><Relationship Id="rId3" Type="http://schemas.openxmlformats.org/officeDocument/2006/relationships/slideLayout" Target="../slideLayouts/slideLayout12.xml"/><Relationship Id="rId21" Type="http://schemas.openxmlformats.org/officeDocument/2006/relationships/slideLayout" Target="../slideLayouts/slideLayout30.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5" Type="http://schemas.openxmlformats.org/officeDocument/2006/relationships/slideLayout" Target="../slideLayouts/slideLayout34.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slideLayout" Target="../slideLayouts/slideLayout29.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24" Type="http://schemas.openxmlformats.org/officeDocument/2006/relationships/slideLayout" Target="../slideLayouts/slideLayout33.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23" Type="http://schemas.openxmlformats.org/officeDocument/2006/relationships/slideLayout" Target="../slideLayouts/slideLayout32.xml"/><Relationship Id="rId10" Type="http://schemas.openxmlformats.org/officeDocument/2006/relationships/slideLayout" Target="../slideLayouts/slideLayout19.xml"/><Relationship Id="rId19" Type="http://schemas.openxmlformats.org/officeDocument/2006/relationships/slideLayout" Target="../slideLayouts/slideLayout28.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 Id="rId22" Type="http://schemas.openxmlformats.org/officeDocument/2006/relationships/slideLayout" Target="../slideLayouts/slideLayout31.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theme" Target="../theme/theme3.xml"/><Relationship Id="rId5" Type="http://schemas.openxmlformats.org/officeDocument/2006/relationships/slideLayout" Target="../slideLayouts/slideLayout40.xml"/><Relationship Id="rId4"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53.xml"/><Relationship Id="rId18" Type="http://schemas.openxmlformats.org/officeDocument/2006/relationships/slideLayout" Target="../slideLayouts/slideLayout58.xml"/><Relationship Id="rId26" Type="http://schemas.openxmlformats.org/officeDocument/2006/relationships/slideLayout" Target="../slideLayouts/slideLayout66.xml"/><Relationship Id="rId39" Type="http://schemas.openxmlformats.org/officeDocument/2006/relationships/slideLayout" Target="../slideLayouts/slideLayout79.xml"/><Relationship Id="rId21" Type="http://schemas.openxmlformats.org/officeDocument/2006/relationships/slideLayout" Target="../slideLayouts/slideLayout61.xml"/><Relationship Id="rId34" Type="http://schemas.openxmlformats.org/officeDocument/2006/relationships/slideLayout" Target="../slideLayouts/slideLayout74.xml"/><Relationship Id="rId42" Type="http://schemas.openxmlformats.org/officeDocument/2006/relationships/slideLayout" Target="../slideLayouts/slideLayout82.xml"/><Relationship Id="rId47" Type="http://schemas.openxmlformats.org/officeDocument/2006/relationships/slideLayout" Target="../slideLayouts/slideLayout87.xml"/><Relationship Id="rId50" Type="http://schemas.openxmlformats.org/officeDocument/2006/relationships/slideLayout" Target="../slideLayouts/slideLayout90.xml"/><Relationship Id="rId55" Type="http://schemas.openxmlformats.org/officeDocument/2006/relationships/slideLayout" Target="../slideLayouts/slideLayout95.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9" Type="http://schemas.openxmlformats.org/officeDocument/2006/relationships/slideLayout" Target="../slideLayouts/slideLayout69.xml"/><Relationship Id="rId11" Type="http://schemas.openxmlformats.org/officeDocument/2006/relationships/slideLayout" Target="../slideLayouts/slideLayout51.xml"/><Relationship Id="rId24" Type="http://schemas.openxmlformats.org/officeDocument/2006/relationships/slideLayout" Target="../slideLayouts/slideLayout64.xml"/><Relationship Id="rId32" Type="http://schemas.openxmlformats.org/officeDocument/2006/relationships/slideLayout" Target="../slideLayouts/slideLayout72.xml"/><Relationship Id="rId37" Type="http://schemas.openxmlformats.org/officeDocument/2006/relationships/slideLayout" Target="../slideLayouts/slideLayout77.xml"/><Relationship Id="rId40" Type="http://schemas.openxmlformats.org/officeDocument/2006/relationships/slideLayout" Target="../slideLayouts/slideLayout80.xml"/><Relationship Id="rId45" Type="http://schemas.openxmlformats.org/officeDocument/2006/relationships/slideLayout" Target="../slideLayouts/slideLayout85.xml"/><Relationship Id="rId53" Type="http://schemas.openxmlformats.org/officeDocument/2006/relationships/slideLayout" Target="../slideLayouts/slideLayout93.xml"/><Relationship Id="rId5" Type="http://schemas.openxmlformats.org/officeDocument/2006/relationships/slideLayout" Target="../slideLayouts/slideLayout45.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slideLayout" Target="../slideLayouts/slideLayout62.xml"/><Relationship Id="rId27" Type="http://schemas.openxmlformats.org/officeDocument/2006/relationships/slideLayout" Target="../slideLayouts/slideLayout67.xml"/><Relationship Id="rId30" Type="http://schemas.openxmlformats.org/officeDocument/2006/relationships/slideLayout" Target="../slideLayouts/slideLayout70.xml"/><Relationship Id="rId35" Type="http://schemas.openxmlformats.org/officeDocument/2006/relationships/slideLayout" Target="../slideLayouts/slideLayout75.xml"/><Relationship Id="rId43" Type="http://schemas.openxmlformats.org/officeDocument/2006/relationships/slideLayout" Target="../slideLayouts/slideLayout83.xml"/><Relationship Id="rId48" Type="http://schemas.openxmlformats.org/officeDocument/2006/relationships/slideLayout" Target="../slideLayouts/slideLayout88.xml"/><Relationship Id="rId56" Type="http://schemas.openxmlformats.org/officeDocument/2006/relationships/slideLayout" Target="../slideLayouts/slideLayout96.xml"/><Relationship Id="rId8" Type="http://schemas.openxmlformats.org/officeDocument/2006/relationships/slideLayout" Target="../slideLayouts/slideLayout48.xml"/><Relationship Id="rId51" Type="http://schemas.openxmlformats.org/officeDocument/2006/relationships/slideLayout" Target="../slideLayouts/slideLayout91.xml"/><Relationship Id="rId3" Type="http://schemas.openxmlformats.org/officeDocument/2006/relationships/slideLayout" Target="../slideLayouts/slideLayout43.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5" Type="http://schemas.openxmlformats.org/officeDocument/2006/relationships/slideLayout" Target="../slideLayouts/slideLayout65.xml"/><Relationship Id="rId33" Type="http://schemas.openxmlformats.org/officeDocument/2006/relationships/slideLayout" Target="../slideLayouts/slideLayout73.xml"/><Relationship Id="rId38" Type="http://schemas.openxmlformats.org/officeDocument/2006/relationships/slideLayout" Target="../slideLayouts/slideLayout78.xml"/><Relationship Id="rId46" Type="http://schemas.openxmlformats.org/officeDocument/2006/relationships/slideLayout" Target="../slideLayouts/slideLayout86.xml"/><Relationship Id="rId20" Type="http://schemas.openxmlformats.org/officeDocument/2006/relationships/slideLayout" Target="../slideLayouts/slideLayout60.xml"/><Relationship Id="rId41" Type="http://schemas.openxmlformats.org/officeDocument/2006/relationships/slideLayout" Target="../slideLayouts/slideLayout81.xml"/><Relationship Id="rId54" Type="http://schemas.openxmlformats.org/officeDocument/2006/relationships/slideLayout" Target="../slideLayouts/slideLayout94.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5" Type="http://schemas.openxmlformats.org/officeDocument/2006/relationships/slideLayout" Target="../slideLayouts/slideLayout55.xml"/><Relationship Id="rId23" Type="http://schemas.openxmlformats.org/officeDocument/2006/relationships/slideLayout" Target="../slideLayouts/slideLayout63.xml"/><Relationship Id="rId28" Type="http://schemas.openxmlformats.org/officeDocument/2006/relationships/slideLayout" Target="../slideLayouts/slideLayout68.xml"/><Relationship Id="rId36" Type="http://schemas.openxmlformats.org/officeDocument/2006/relationships/slideLayout" Target="../slideLayouts/slideLayout76.xml"/><Relationship Id="rId49" Type="http://schemas.openxmlformats.org/officeDocument/2006/relationships/slideLayout" Target="../slideLayouts/slideLayout89.xml"/><Relationship Id="rId57" Type="http://schemas.openxmlformats.org/officeDocument/2006/relationships/theme" Target="../theme/theme4.xml"/><Relationship Id="rId10" Type="http://schemas.openxmlformats.org/officeDocument/2006/relationships/slideLayout" Target="../slideLayouts/slideLayout50.xml"/><Relationship Id="rId31" Type="http://schemas.openxmlformats.org/officeDocument/2006/relationships/slideLayout" Target="../slideLayouts/slideLayout71.xml"/><Relationship Id="rId44" Type="http://schemas.openxmlformats.org/officeDocument/2006/relationships/slideLayout" Target="../slideLayouts/slideLayout84.xml"/><Relationship Id="rId52"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262"/>
        <p:cNvGrpSpPr/>
        <p:nvPr/>
      </p:nvGrpSpPr>
      <p:grpSpPr>
        <a:xfrm>
          <a:off x="0" y="0"/>
          <a:ext cx="0" cy="0"/>
          <a:chOff x="0" y="0"/>
          <a:chExt cx="0" cy="0"/>
        </a:xfrm>
      </p:grpSpPr>
      <p:sp>
        <p:nvSpPr>
          <p:cNvPr id="263" name="Google Shape;263;p2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Big Shoulders Text SemiBold"/>
              <a:buNone/>
              <a:defRPr sz="2800">
                <a:solidFill>
                  <a:schemeClr val="dk1"/>
                </a:solidFill>
                <a:latin typeface="Big Shoulders Text SemiBold"/>
                <a:ea typeface="Big Shoulders Text SemiBold"/>
                <a:cs typeface="Big Shoulders Text SemiBold"/>
                <a:sym typeface="Big Shoulders Text SemiBold"/>
              </a:defRPr>
            </a:lvl1pPr>
            <a:lvl2pPr lvl="1" rtl="0">
              <a:spcBef>
                <a:spcPts val="0"/>
              </a:spcBef>
              <a:spcAft>
                <a:spcPts val="0"/>
              </a:spcAft>
              <a:buClr>
                <a:schemeClr val="dk1"/>
              </a:buClr>
              <a:buSzPts val="2800"/>
              <a:buFont typeface="Big Shoulders Text SemiBold"/>
              <a:buNone/>
              <a:defRPr sz="2800">
                <a:solidFill>
                  <a:schemeClr val="dk1"/>
                </a:solidFill>
                <a:latin typeface="Big Shoulders Text SemiBold"/>
                <a:ea typeface="Big Shoulders Text SemiBold"/>
                <a:cs typeface="Big Shoulders Text SemiBold"/>
                <a:sym typeface="Big Shoulders Text SemiBold"/>
              </a:defRPr>
            </a:lvl2pPr>
            <a:lvl3pPr lvl="2" rtl="0">
              <a:spcBef>
                <a:spcPts val="0"/>
              </a:spcBef>
              <a:spcAft>
                <a:spcPts val="0"/>
              </a:spcAft>
              <a:buClr>
                <a:schemeClr val="dk1"/>
              </a:buClr>
              <a:buSzPts val="2800"/>
              <a:buFont typeface="Big Shoulders Text SemiBold"/>
              <a:buNone/>
              <a:defRPr sz="2800">
                <a:solidFill>
                  <a:schemeClr val="dk1"/>
                </a:solidFill>
                <a:latin typeface="Big Shoulders Text SemiBold"/>
                <a:ea typeface="Big Shoulders Text SemiBold"/>
                <a:cs typeface="Big Shoulders Text SemiBold"/>
                <a:sym typeface="Big Shoulders Text SemiBold"/>
              </a:defRPr>
            </a:lvl3pPr>
            <a:lvl4pPr lvl="3" rtl="0">
              <a:spcBef>
                <a:spcPts val="0"/>
              </a:spcBef>
              <a:spcAft>
                <a:spcPts val="0"/>
              </a:spcAft>
              <a:buClr>
                <a:schemeClr val="dk1"/>
              </a:buClr>
              <a:buSzPts val="2800"/>
              <a:buFont typeface="Big Shoulders Text SemiBold"/>
              <a:buNone/>
              <a:defRPr sz="2800">
                <a:solidFill>
                  <a:schemeClr val="dk1"/>
                </a:solidFill>
                <a:latin typeface="Big Shoulders Text SemiBold"/>
                <a:ea typeface="Big Shoulders Text SemiBold"/>
                <a:cs typeface="Big Shoulders Text SemiBold"/>
                <a:sym typeface="Big Shoulders Text SemiBold"/>
              </a:defRPr>
            </a:lvl4pPr>
            <a:lvl5pPr lvl="4" rtl="0">
              <a:spcBef>
                <a:spcPts val="0"/>
              </a:spcBef>
              <a:spcAft>
                <a:spcPts val="0"/>
              </a:spcAft>
              <a:buClr>
                <a:schemeClr val="dk1"/>
              </a:buClr>
              <a:buSzPts val="2800"/>
              <a:buFont typeface="Big Shoulders Text SemiBold"/>
              <a:buNone/>
              <a:defRPr sz="2800">
                <a:solidFill>
                  <a:schemeClr val="dk1"/>
                </a:solidFill>
                <a:latin typeface="Big Shoulders Text SemiBold"/>
                <a:ea typeface="Big Shoulders Text SemiBold"/>
                <a:cs typeface="Big Shoulders Text SemiBold"/>
                <a:sym typeface="Big Shoulders Text SemiBold"/>
              </a:defRPr>
            </a:lvl5pPr>
            <a:lvl6pPr lvl="5" rtl="0">
              <a:spcBef>
                <a:spcPts val="0"/>
              </a:spcBef>
              <a:spcAft>
                <a:spcPts val="0"/>
              </a:spcAft>
              <a:buClr>
                <a:schemeClr val="dk1"/>
              </a:buClr>
              <a:buSzPts val="2800"/>
              <a:buFont typeface="Big Shoulders Text SemiBold"/>
              <a:buNone/>
              <a:defRPr sz="2800">
                <a:solidFill>
                  <a:schemeClr val="dk1"/>
                </a:solidFill>
                <a:latin typeface="Big Shoulders Text SemiBold"/>
                <a:ea typeface="Big Shoulders Text SemiBold"/>
                <a:cs typeface="Big Shoulders Text SemiBold"/>
                <a:sym typeface="Big Shoulders Text SemiBold"/>
              </a:defRPr>
            </a:lvl6pPr>
            <a:lvl7pPr lvl="6" rtl="0">
              <a:spcBef>
                <a:spcPts val="0"/>
              </a:spcBef>
              <a:spcAft>
                <a:spcPts val="0"/>
              </a:spcAft>
              <a:buClr>
                <a:schemeClr val="dk1"/>
              </a:buClr>
              <a:buSzPts val="2800"/>
              <a:buFont typeface="Big Shoulders Text SemiBold"/>
              <a:buNone/>
              <a:defRPr sz="2800">
                <a:solidFill>
                  <a:schemeClr val="dk1"/>
                </a:solidFill>
                <a:latin typeface="Big Shoulders Text SemiBold"/>
                <a:ea typeface="Big Shoulders Text SemiBold"/>
                <a:cs typeface="Big Shoulders Text SemiBold"/>
                <a:sym typeface="Big Shoulders Text SemiBold"/>
              </a:defRPr>
            </a:lvl7pPr>
            <a:lvl8pPr lvl="7" rtl="0">
              <a:spcBef>
                <a:spcPts val="0"/>
              </a:spcBef>
              <a:spcAft>
                <a:spcPts val="0"/>
              </a:spcAft>
              <a:buClr>
                <a:schemeClr val="dk1"/>
              </a:buClr>
              <a:buSzPts val="2800"/>
              <a:buFont typeface="Big Shoulders Text SemiBold"/>
              <a:buNone/>
              <a:defRPr sz="2800">
                <a:solidFill>
                  <a:schemeClr val="dk1"/>
                </a:solidFill>
                <a:latin typeface="Big Shoulders Text SemiBold"/>
                <a:ea typeface="Big Shoulders Text SemiBold"/>
                <a:cs typeface="Big Shoulders Text SemiBold"/>
                <a:sym typeface="Big Shoulders Text SemiBold"/>
              </a:defRPr>
            </a:lvl8pPr>
            <a:lvl9pPr lvl="8" rtl="0">
              <a:spcBef>
                <a:spcPts val="0"/>
              </a:spcBef>
              <a:spcAft>
                <a:spcPts val="0"/>
              </a:spcAft>
              <a:buClr>
                <a:schemeClr val="dk1"/>
              </a:buClr>
              <a:buSzPts val="2800"/>
              <a:buFont typeface="Big Shoulders Text SemiBold"/>
              <a:buNone/>
              <a:defRPr sz="2800">
                <a:solidFill>
                  <a:schemeClr val="dk1"/>
                </a:solidFill>
                <a:latin typeface="Big Shoulders Text SemiBold"/>
                <a:ea typeface="Big Shoulders Text SemiBold"/>
                <a:cs typeface="Big Shoulders Text SemiBold"/>
                <a:sym typeface="Big Shoulders Text SemiBold"/>
              </a:defRPr>
            </a:lvl9pPr>
          </a:lstStyle>
          <a:p>
            <a:endParaRPr/>
          </a:p>
        </p:txBody>
      </p:sp>
      <p:sp>
        <p:nvSpPr>
          <p:cNvPr id="264" name="Google Shape;264;p2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1"/>
              </a:buClr>
              <a:buSzPts val="1800"/>
              <a:buFont typeface="Barlow"/>
              <a:buChar char="●"/>
              <a:defRPr sz="1800">
                <a:solidFill>
                  <a:schemeClr val="dk1"/>
                </a:solidFill>
                <a:latin typeface="Barlow"/>
                <a:ea typeface="Barlow"/>
                <a:cs typeface="Barlow"/>
                <a:sym typeface="Barlow"/>
              </a:defRPr>
            </a:lvl1pPr>
            <a:lvl2pPr marL="914400" lvl="1" indent="-317500" rtl="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2pPr>
            <a:lvl3pPr marL="1371600" lvl="2" indent="-317500" rtl="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3pPr>
            <a:lvl4pPr marL="1828800" lvl="3" indent="-317500" rtl="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4pPr>
            <a:lvl5pPr marL="2286000" lvl="4" indent="-317500" rtl="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5pPr>
            <a:lvl6pPr marL="2743200" lvl="5" indent="-317500" rtl="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6pPr>
            <a:lvl7pPr marL="3200400" lvl="6" indent="-317500" rtl="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7pPr>
            <a:lvl8pPr marL="3657600" lvl="7" indent="-317500" rtl="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8pPr>
            <a:lvl9pPr marL="4114800" lvl="8" indent="-317500" rtl="0">
              <a:lnSpc>
                <a:spcPct val="115000"/>
              </a:lnSpc>
              <a:spcBef>
                <a:spcPts val="1600"/>
              </a:spcBef>
              <a:spcAft>
                <a:spcPts val="1600"/>
              </a:spcAft>
              <a:buClr>
                <a:schemeClr val="dk1"/>
              </a:buClr>
              <a:buSzPts val="1400"/>
              <a:buFont typeface="Barlow"/>
              <a:buChar char="■"/>
              <a:defRPr>
                <a:solidFill>
                  <a:schemeClr val="dk1"/>
                </a:solidFill>
                <a:latin typeface="Barlow"/>
                <a:ea typeface="Barlow"/>
                <a:cs typeface="Barlow"/>
                <a:sym typeface="Barlow"/>
              </a:defRPr>
            </a:lvl9pPr>
          </a:lstStyle>
          <a:p>
            <a:endParaRPr/>
          </a:p>
        </p:txBody>
      </p:sp>
    </p:spTree>
  </p:cSld>
  <p:clrMap bg1="lt1" tx1="dk1" bg2="dk2" tx2="lt2" accent1="accent1" accent2="accent2" accent3="accent3" accent4="accent4" accent5="accent5" accent6="accent6" hlink="hlink" folHlink="folHlink"/>
  <p:sldLayoutIdLst>
    <p:sldLayoutId id="2147483674" r:id="rId1"/>
    <p:sldLayoutId id="2147483675" r:id="rId2"/>
    <p:sldLayoutId id="2147483677" r:id="rId3"/>
    <p:sldLayoutId id="2147483689" r:id="rId4"/>
    <p:sldLayoutId id="2147483691" r:id="rId5"/>
    <p:sldLayoutId id="2147483692" r:id="rId6"/>
    <p:sldLayoutId id="2147483693" r:id="rId7"/>
    <p:sldLayoutId id="2147483720" r:id="rId8"/>
    <p:sldLayoutId id="2147483721"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2A1F22-2238-EE3E-5435-05EFE92B2A01}"/>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AAA877E-B0F1-FCD6-BC4F-764C17A8B937}"/>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67E3F6-C3B0-95CA-040D-D3735C6D60C8}"/>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DB15EC57-F93A-445D-8095-589135C01721}" type="datetimeFigureOut">
              <a:rPr lang="en-US" smtClean="0"/>
              <a:t>5/21/2025</a:t>
            </a:fld>
            <a:endParaRPr lang="en-US"/>
          </a:p>
        </p:txBody>
      </p:sp>
      <p:sp>
        <p:nvSpPr>
          <p:cNvPr id="5" name="Footer Placeholder 4">
            <a:extLst>
              <a:ext uri="{FF2B5EF4-FFF2-40B4-BE49-F238E27FC236}">
                <a16:creationId xmlns:a16="http://schemas.microsoft.com/office/drawing/2014/main" id="{6C602F28-CB09-EB09-DFAA-E16AF06FFD7A}"/>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B62F9D9D-8D0A-79BD-4317-A50641D1A73B}"/>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84964958"/>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5" r:id="rId12"/>
    <p:sldLayoutId id="2147483736" r:id="rId13"/>
    <p:sldLayoutId id="2147483737" r:id="rId14"/>
    <p:sldLayoutId id="2147483738" r:id="rId15"/>
    <p:sldLayoutId id="2147483739" r:id="rId16"/>
    <p:sldLayoutId id="2147483740" r:id="rId17"/>
    <p:sldLayoutId id="2147483741" r:id="rId18"/>
    <p:sldLayoutId id="2147483742" r:id="rId19"/>
    <p:sldLayoutId id="2147483743" r:id="rId20"/>
    <p:sldLayoutId id="2147483744" r:id="rId21"/>
    <p:sldLayoutId id="2147483745" r:id="rId22"/>
    <p:sldLayoutId id="2147483746" r:id="rId23"/>
    <p:sldLayoutId id="2147483747" r:id="rId24"/>
    <p:sldLayoutId id="2147483748" r:id="rId25"/>
    <p:sldLayoutId id="2147483749" r:id="rId26"/>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32">
          <p15:clr>
            <a:srgbClr val="F26B43"/>
          </p15:clr>
        </p15:guide>
        <p15:guide id="2" pos="3840">
          <p15:clr>
            <a:srgbClr val="F26B43"/>
          </p15:clr>
        </p15:guide>
        <p15:guide id="3" pos="5640">
          <p15:clr>
            <a:srgbClr val="F26B43"/>
          </p15:clr>
        </p15:guide>
        <p15:guide id="4" pos="1656">
          <p15:clr>
            <a:srgbClr val="F26B43"/>
          </p15:clr>
        </p15:guide>
        <p15:guide id="5" pos="520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34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4300"/>
              <a:buFont typeface="Bebas Neue"/>
              <a:buNone/>
              <a:defRPr sz="4300" b="1">
                <a:solidFill>
                  <a:schemeClr val="dk1"/>
                </a:solidFill>
                <a:latin typeface="Bebas Neue"/>
                <a:ea typeface="Bebas Neue"/>
                <a:cs typeface="Bebas Neue"/>
                <a:sym typeface="Bebas Neu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6234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Overpass"/>
              <a:buChar char="●"/>
              <a:defRPr sz="1800">
                <a:solidFill>
                  <a:schemeClr val="dk1"/>
                </a:solidFill>
                <a:latin typeface="Overpass"/>
                <a:ea typeface="Overpass"/>
                <a:cs typeface="Overpass"/>
                <a:sym typeface="Overpass"/>
              </a:defRPr>
            </a:lvl1pPr>
            <a:lvl2pPr marL="914400" lvl="1" indent="-317500">
              <a:lnSpc>
                <a:spcPct val="115000"/>
              </a:lnSpc>
              <a:spcBef>
                <a:spcPts val="1600"/>
              </a:spcBef>
              <a:spcAft>
                <a:spcPts val="0"/>
              </a:spcAft>
              <a:buClr>
                <a:schemeClr val="dk1"/>
              </a:buClr>
              <a:buSzPts val="1400"/>
              <a:buFont typeface="Overpass"/>
              <a:buChar char="○"/>
              <a:defRPr>
                <a:solidFill>
                  <a:schemeClr val="dk1"/>
                </a:solidFill>
                <a:latin typeface="Overpass"/>
                <a:ea typeface="Overpass"/>
                <a:cs typeface="Overpass"/>
                <a:sym typeface="Overpass"/>
              </a:defRPr>
            </a:lvl2pPr>
            <a:lvl3pPr marL="1371600" lvl="2" indent="-317500">
              <a:lnSpc>
                <a:spcPct val="115000"/>
              </a:lnSpc>
              <a:spcBef>
                <a:spcPts val="1600"/>
              </a:spcBef>
              <a:spcAft>
                <a:spcPts val="0"/>
              </a:spcAft>
              <a:buClr>
                <a:schemeClr val="dk1"/>
              </a:buClr>
              <a:buSzPts val="1400"/>
              <a:buFont typeface="Overpass"/>
              <a:buChar char="■"/>
              <a:defRPr>
                <a:solidFill>
                  <a:schemeClr val="dk1"/>
                </a:solidFill>
                <a:latin typeface="Overpass"/>
                <a:ea typeface="Overpass"/>
                <a:cs typeface="Overpass"/>
                <a:sym typeface="Overpass"/>
              </a:defRPr>
            </a:lvl3pPr>
            <a:lvl4pPr marL="1828800" lvl="3" indent="-317500">
              <a:lnSpc>
                <a:spcPct val="115000"/>
              </a:lnSpc>
              <a:spcBef>
                <a:spcPts val="1600"/>
              </a:spcBef>
              <a:spcAft>
                <a:spcPts val="0"/>
              </a:spcAft>
              <a:buClr>
                <a:schemeClr val="dk1"/>
              </a:buClr>
              <a:buSzPts val="1400"/>
              <a:buFont typeface="Overpass"/>
              <a:buChar char="●"/>
              <a:defRPr>
                <a:solidFill>
                  <a:schemeClr val="dk1"/>
                </a:solidFill>
                <a:latin typeface="Overpass"/>
                <a:ea typeface="Overpass"/>
                <a:cs typeface="Overpass"/>
                <a:sym typeface="Overpass"/>
              </a:defRPr>
            </a:lvl4pPr>
            <a:lvl5pPr marL="2286000" lvl="4" indent="-317500">
              <a:lnSpc>
                <a:spcPct val="115000"/>
              </a:lnSpc>
              <a:spcBef>
                <a:spcPts val="1600"/>
              </a:spcBef>
              <a:spcAft>
                <a:spcPts val="0"/>
              </a:spcAft>
              <a:buClr>
                <a:schemeClr val="dk1"/>
              </a:buClr>
              <a:buSzPts val="1400"/>
              <a:buFont typeface="Overpass"/>
              <a:buChar char="○"/>
              <a:defRPr>
                <a:solidFill>
                  <a:schemeClr val="dk1"/>
                </a:solidFill>
                <a:latin typeface="Overpass"/>
                <a:ea typeface="Overpass"/>
                <a:cs typeface="Overpass"/>
                <a:sym typeface="Overpass"/>
              </a:defRPr>
            </a:lvl5pPr>
            <a:lvl6pPr marL="2743200" lvl="5" indent="-317500">
              <a:lnSpc>
                <a:spcPct val="115000"/>
              </a:lnSpc>
              <a:spcBef>
                <a:spcPts val="1600"/>
              </a:spcBef>
              <a:spcAft>
                <a:spcPts val="0"/>
              </a:spcAft>
              <a:buClr>
                <a:schemeClr val="dk1"/>
              </a:buClr>
              <a:buSzPts val="1400"/>
              <a:buFont typeface="Overpass"/>
              <a:buChar char="■"/>
              <a:defRPr>
                <a:solidFill>
                  <a:schemeClr val="dk1"/>
                </a:solidFill>
                <a:latin typeface="Overpass"/>
                <a:ea typeface="Overpass"/>
                <a:cs typeface="Overpass"/>
                <a:sym typeface="Overpass"/>
              </a:defRPr>
            </a:lvl6pPr>
            <a:lvl7pPr marL="3200400" lvl="6" indent="-317500">
              <a:lnSpc>
                <a:spcPct val="115000"/>
              </a:lnSpc>
              <a:spcBef>
                <a:spcPts val="1600"/>
              </a:spcBef>
              <a:spcAft>
                <a:spcPts val="0"/>
              </a:spcAft>
              <a:buClr>
                <a:schemeClr val="dk1"/>
              </a:buClr>
              <a:buSzPts val="1400"/>
              <a:buFont typeface="Overpass"/>
              <a:buChar char="●"/>
              <a:defRPr>
                <a:solidFill>
                  <a:schemeClr val="dk1"/>
                </a:solidFill>
                <a:latin typeface="Overpass"/>
                <a:ea typeface="Overpass"/>
                <a:cs typeface="Overpass"/>
                <a:sym typeface="Overpass"/>
              </a:defRPr>
            </a:lvl7pPr>
            <a:lvl8pPr marL="3657600" lvl="7" indent="-317500">
              <a:lnSpc>
                <a:spcPct val="115000"/>
              </a:lnSpc>
              <a:spcBef>
                <a:spcPts val="1600"/>
              </a:spcBef>
              <a:spcAft>
                <a:spcPts val="0"/>
              </a:spcAft>
              <a:buClr>
                <a:schemeClr val="dk1"/>
              </a:buClr>
              <a:buSzPts val="1400"/>
              <a:buFont typeface="Overpass"/>
              <a:buChar char="○"/>
              <a:defRPr>
                <a:solidFill>
                  <a:schemeClr val="dk1"/>
                </a:solidFill>
                <a:latin typeface="Overpass"/>
                <a:ea typeface="Overpass"/>
                <a:cs typeface="Overpass"/>
                <a:sym typeface="Overpass"/>
              </a:defRPr>
            </a:lvl8pPr>
            <a:lvl9pPr marL="4114800" lvl="8" indent="-317500">
              <a:lnSpc>
                <a:spcPct val="115000"/>
              </a:lnSpc>
              <a:spcBef>
                <a:spcPts val="1600"/>
              </a:spcBef>
              <a:spcAft>
                <a:spcPts val="1600"/>
              </a:spcAft>
              <a:buClr>
                <a:schemeClr val="dk1"/>
              </a:buClr>
              <a:buSzPts val="1400"/>
              <a:buFont typeface="Overpass"/>
              <a:buChar char="■"/>
              <a:defRPr>
                <a:solidFill>
                  <a:schemeClr val="dk1"/>
                </a:solidFill>
                <a:latin typeface="Overpass"/>
                <a:ea typeface="Overpass"/>
                <a:cs typeface="Overpass"/>
                <a:sym typeface="Overpass"/>
              </a:defRPr>
            </a:lvl9pPr>
          </a:lstStyle>
          <a:p>
            <a:endParaRPr/>
          </a:p>
        </p:txBody>
      </p:sp>
    </p:spTree>
    <p:extLst>
      <p:ext uri="{BB962C8B-B14F-4D97-AF65-F5344CB8AC3E}">
        <p14:creationId xmlns:p14="http://schemas.microsoft.com/office/powerpoint/2010/main" val="1875289690"/>
      </p:ext>
    </p:extLst>
  </p:cSld>
  <p:clrMap bg1="lt1" tx1="dk1" bg2="dk2" tx2="lt2" accent1="accent1" accent2="accent2" accent3="accent3" accent4="accent4" accent5="accent5" accent6="accent6" hlink="hlink" folHlink="folHlink"/>
  <p:sldLayoutIdLst>
    <p:sldLayoutId id="2147483751" r:id="rId1"/>
    <p:sldLayoutId id="2147483753" r:id="rId2"/>
    <p:sldLayoutId id="2147483756" r:id="rId3"/>
    <p:sldLayoutId id="2147483757" r:id="rId4"/>
    <p:sldLayoutId id="2147483758" r:id="rId5"/>
  </p:sldLayoutIdLst>
  <mc:AlternateContent xmlns:mc="http://schemas.openxmlformats.org/markup-compatibility/2006" xmlns:p14="http://schemas.microsoft.com/office/powerpoint/2010/main">
    <mc:Choice Requires="p14">
      <p:transition spd="slow">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34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4300"/>
              <a:buFont typeface="Bebas Neue"/>
              <a:buNone/>
              <a:defRPr sz="4300" b="1">
                <a:solidFill>
                  <a:schemeClr val="dk1"/>
                </a:solidFill>
                <a:latin typeface="Bebas Neue"/>
                <a:ea typeface="Bebas Neue"/>
                <a:cs typeface="Bebas Neue"/>
                <a:sym typeface="Bebas Neu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6234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Overpass"/>
              <a:buChar char="●"/>
              <a:defRPr sz="1800">
                <a:solidFill>
                  <a:schemeClr val="dk1"/>
                </a:solidFill>
                <a:latin typeface="Overpass"/>
                <a:ea typeface="Overpass"/>
                <a:cs typeface="Overpass"/>
                <a:sym typeface="Overpass"/>
              </a:defRPr>
            </a:lvl1pPr>
            <a:lvl2pPr marL="914400" lvl="1" indent="-317500">
              <a:lnSpc>
                <a:spcPct val="115000"/>
              </a:lnSpc>
              <a:spcBef>
                <a:spcPts val="1600"/>
              </a:spcBef>
              <a:spcAft>
                <a:spcPts val="0"/>
              </a:spcAft>
              <a:buClr>
                <a:schemeClr val="dk1"/>
              </a:buClr>
              <a:buSzPts val="1400"/>
              <a:buFont typeface="Overpass"/>
              <a:buChar char="○"/>
              <a:defRPr>
                <a:solidFill>
                  <a:schemeClr val="dk1"/>
                </a:solidFill>
                <a:latin typeface="Overpass"/>
                <a:ea typeface="Overpass"/>
                <a:cs typeface="Overpass"/>
                <a:sym typeface="Overpass"/>
              </a:defRPr>
            </a:lvl2pPr>
            <a:lvl3pPr marL="1371600" lvl="2" indent="-317500">
              <a:lnSpc>
                <a:spcPct val="115000"/>
              </a:lnSpc>
              <a:spcBef>
                <a:spcPts val="1600"/>
              </a:spcBef>
              <a:spcAft>
                <a:spcPts val="0"/>
              </a:spcAft>
              <a:buClr>
                <a:schemeClr val="dk1"/>
              </a:buClr>
              <a:buSzPts val="1400"/>
              <a:buFont typeface="Overpass"/>
              <a:buChar char="■"/>
              <a:defRPr>
                <a:solidFill>
                  <a:schemeClr val="dk1"/>
                </a:solidFill>
                <a:latin typeface="Overpass"/>
                <a:ea typeface="Overpass"/>
                <a:cs typeface="Overpass"/>
                <a:sym typeface="Overpass"/>
              </a:defRPr>
            </a:lvl3pPr>
            <a:lvl4pPr marL="1828800" lvl="3" indent="-317500">
              <a:lnSpc>
                <a:spcPct val="115000"/>
              </a:lnSpc>
              <a:spcBef>
                <a:spcPts val="1600"/>
              </a:spcBef>
              <a:spcAft>
                <a:spcPts val="0"/>
              </a:spcAft>
              <a:buClr>
                <a:schemeClr val="dk1"/>
              </a:buClr>
              <a:buSzPts val="1400"/>
              <a:buFont typeface="Overpass"/>
              <a:buChar char="●"/>
              <a:defRPr>
                <a:solidFill>
                  <a:schemeClr val="dk1"/>
                </a:solidFill>
                <a:latin typeface="Overpass"/>
                <a:ea typeface="Overpass"/>
                <a:cs typeface="Overpass"/>
                <a:sym typeface="Overpass"/>
              </a:defRPr>
            </a:lvl4pPr>
            <a:lvl5pPr marL="2286000" lvl="4" indent="-317500">
              <a:lnSpc>
                <a:spcPct val="115000"/>
              </a:lnSpc>
              <a:spcBef>
                <a:spcPts val="1600"/>
              </a:spcBef>
              <a:spcAft>
                <a:spcPts val="0"/>
              </a:spcAft>
              <a:buClr>
                <a:schemeClr val="dk1"/>
              </a:buClr>
              <a:buSzPts val="1400"/>
              <a:buFont typeface="Overpass"/>
              <a:buChar char="○"/>
              <a:defRPr>
                <a:solidFill>
                  <a:schemeClr val="dk1"/>
                </a:solidFill>
                <a:latin typeface="Overpass"/>
                <a:ea typeface="Overpass"/>
                <a:cs typeface="Overpass"/>
                <a:sym typeface="Overpass"/>
              </a:defRPr>
            </a:lvl5pPr>
            <a:lvl6pPr marL="2743200" lvl="5" indent="-317500">
              <a:lnSpc>
                <a:spcPct val="115000"/>
              </a:lnSpc>
              <a:spcBef>
                <a:spcPts val="1600"/>
              </a:spcBef>
              <a:spcAft>
                <a:spcPts val="0"/>
              </a:spcAft>
              <a:buClr>
                <a:schemeClr val="dk1"/>
              </a:buClr>
              <a:buSzPts val="1400"/>
              <a:buFont typeface="Overpass"/>
              <a:buChar char="■"/>
              <a:defRPr>
                <a:solidFill>
                  <a:schemeClr val="dk1"/>
                </a:solidFill>
                <a:latin typeface="Overpass"/>
                <a:ea typeface="Overpass"/>
                <a:cs typeface="Overpass"/>
                <a:sym typeface="Overpass"/>
              </a:defRPr>
            </a:lvl6pPr>
            <a:lvl7pPr marL="3200400" lvl="6" indent="-317500">
              <a:lnSpc>
                <a:spcPct val="115000"/>
              </a:lnSpc>
              <a:spcBef>
                <a:spcPts val="1600"/>
              </a:spcBef>
              <a:spcAft>
                <a:spcPts val="0"/>
              </a:spcAft>
              <a:buClr>
                <a:schemeClr val="dk1"/>
              </a:buClr>
              <a:buSzPts val="1400"/>
              <a:buFont typeface="Overpass"/>
              <a:buChar char="●"/>
              <a:defRPr>
                <a:solidFill>
                  <a:schemeClr val="dk1"/>
                </a:solidFill>
                <a:latin typeface="Overpass"/>
                <a:ea typeface="Overpass"/>
                <a:cs typeface="Overpass"/>
                <a:sym typeface="Overpass"/>
              </a:defRPr>
            </a:lvl7pPr>
            <a:lvl8pPr marL="3657600" lvl="7" indent="-317500">
              <a:lnSpc>
                <a:spcPct val="115000"/>
              </a:lnSpc>
              <a:spcBef>
                <a:spcPts val="1600"/>
              </a:spcBef>
              <a:spcAft>
                <a:spcPts val="0"/>
              </a:spcAft>
              <a:buClr>
                <a:schemeClr val="dk1"/>
              </a:buClr>
              <a:buSzPts val="1400"/>
              <a:buFont typeface="Overpass"/>
              <a:buChar char="○"/>
              <a:defRPr>
                <a:solidFill>
                  <a:schemeClr val="dk1"/>
                </a:solidFill>
                <a:latin typeface="Overpass"/>
                <a:ea typeface="Overpass"/>
                <a:cs typeface="Overpass"/>
                <a:sym typeface="Overpass"/>
              </a:defRPr>
            </a:lvl8pPr>
            <a:lvl9pPr marL="4114800" lvl="8" indent="-317500">
              <a:lnSpc>
                <a:spcPct val="115000"/>
              </a:lnSpc>
              <a:spcBef>
                <a:spcPts val="1600"/>
              </a:spcBef>
              <a:spcAft>
                <a:spcPts val="1600"/>
              </a:spcAft>
              <a:buClr>
                <a:schemeClr val="dk1"/>
              </a:buClr>
              <a:buSzPts val="1400"/>
              <a:buFont typeface="Overpass"/>
              <a:buChar char="■"/>
              <a:defRPr>
                <a:solidFill>
                  <a:schemeClr val="dk1"/>
                </a:solidFill>
                <a:latin typeface="Overpass"/>
                <a:ea typeface="Overpass"/>
                <a:cs typeface="Overpass"/>
                <a:sym typeface="Overpass"/>
              </a:defRPr>
            </a:lvl9pPr>
          </a:lstStyle>
          <a:p>
            <a:endParaRPr/>
          </a:p>
        </p:txBody>
      </p:sp>
    </p:spTree>
    <p:extLst>
      <p:ext uri="{BB962C8B-B14F-4D97-AF65-F5344CB8AC3E}">
        <p14:creationId xmlns:p14="http://schemas.microsoft.com/office/powerpoint/2010/main" val="2420575724"/>
      </p:ext>
    </p:extLst>
  </p:cSld>
  <p:clrMap bg1="lt1" tx1="dk1" bg2="dk2" tx2="lt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8" r:id="rId7"/>
    <p:sldLayoutId id="2147483769" r:id="rId8"/>
    <p:sldLayoutId id="2147483770" r:id="rId9"/>
    <p:sldLayoutId id="2147483771" r:id="rId10"/>
    <p:sldLayoutId id="2147483772" r:id="rId11"/>
    <p:sldLayoutId id="2147483774" r:id="rId12"/>
    <p:sldLayoutId id="2147483775" r:id="rId13"/>
    <p:sldLayoutId id="2147483776" r:id="rId14"/>
    <p:sldLayoutId id="2147483777" r:id="rId15"/>
    <p:sldLayoutId id="2147483778" r:id="rId16"/>
    <p:sldLayoutId id="2147483779" r:id="rId17"/>
    <p:sldLayoutId id="2147483780" r:id="rId18"/>
    <p:sldLayoutId id="2147483781" r:id="rId19"/>
    <p:sldLayoutId id="2147483782" r:id="rId20"/>
    <p:sldLayoutId id="2147483783" r:id="rId21"/>
    <p:sldLayoutId id="2147483784" r:id="rId22"/>
    <p:sldLayoutId id="2147483785" r:id="rId23"/>
    <p:sldLayoutId id="2147483786" r:id="rId24"/>
    <p:sldLayoutId id="2147483787" r:id="rId25"/>
    <p:sldLayoutId id="2147483788" r:id="rId26"/>
    <p:sldLayoutId id="2147483789" r:id="rId27"/>
    <p:sldLayoutId id="2147483790" r:id="rId28"/>
    <p:sldLayoutId id="2147483791" r:id="rId29"/>
    <p:sldLayoutId id="2147483792" r:id="rId30"/>
    <p:sldLayoutId id="2147483793" r:id="rId31"/>
    <p:sldLayoutId id="2147483794" r:id="rId32"/>
    <p:sldLayoutId id="2147483795" r:id="rId33"/>
    <p:sldLayoutId id="2147483796" r:id="rId34"/>
    <p:sldLayoutId id="2147483797" r:id="rId35"/>
    <p:sldLayoutId id="2147483798" r:id="rId36"/>
    <p:sldLayoutId id="2147483799" r:id="rId37"/>
    <p:sldLayoutId id="2147483800" r:id="rId38"/>
    <p:sldLayoutId id="2147483801" r:id="rId39"/>
    <p:sldLayoutId id="2147483803" r:id="rId40"/>
    <p:sldLayoutId id="2147483804" r:id="rId41"/>
    <p:sldLayoutId id="2147483805" r:id="rId42"/>
    <p:sldLayoutId id="2147483806" r:id="rId43"/>
    <p:sldLayoutId id="2147483807" r:id="rId44"/>
    <p:sldLayoutId id="2147483808" r:id="rId45"/>
    <p:sldLayoutId id="2147483809" r:id="rId46"/>
    <p:sldLayoutId id="2147483810" r:id="rId47"/>
    <p:sldLayoutId id="2147483811" r:id="rId48"/>
    <p:sldLayoutId id="2147483812" r:id="rId49"/>
    <p:sldLayoutId id="2147483813" r:id="rId50"/>
    <p:sldLayoutId id="2147483814" r:id="rId51"/>
    <p:sldLayoutId id="2147483815" r:id="rId52"/>
    <p:sldLayoutId id="2147483816" r:id="rId53"/>
    <p:sldLayoutId id="2147483817" r:id="rId54"/>
    <p:sldLayoutId id="2147483818" r:id="rId55"/>
    <p:sldLayoutId id="2147483819" r:id="rId56"/>
  </p:sldLayoutIdLst>
  <mc:AlternateContent xmlns:mc="http://schemas.openxmlformats.org/markup-compatibility/2006" xmlns:p14="http://schemas.microsoft.com/office/powerpoint/2010/main">
    <mc:Choice Requires="p14">
      <p:transition spd="slow">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9.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3.png"/><Relationship Id="rId2" Type="http://schemas.openxmlformats.org/officeDocument/2006/relationships/image" Target="../media/image31.png"/><Relationship Id="rId1" Type="http://schemas.openxmlformats.org/officeDocument/2006/relationships/slideLayout" Target="../slideLayouts/slideLayout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s>
</file>

<file path=ppt/slides/_rels/slide1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58.svg"/><Relationship Id="rId11" Type="http://schemas.openxmlformats.org/officeDocument/2006/relationships/image" Target="../media/image63.png"/><Relationship Id="rId5" Type="http://schemas.openxmlformats.org/officeDocument/2006/relationships/image" Target="../media/image57.png"/><Relationship Id="rId10" Type="http://schemas.openxmlformats.org/officeDocument/2006/relationships/image" Target="../media/image62.svg"/><Relationship Id="rId4" Type="http://schemas.openxmlformats.org/officeDocument/2006/relationships/image" Target="../media/image56.svg"/><Relationship Id="rId9" Type="http://schemas.openxmlformats.org/officeDocument/2006/relationships/image" Target="../media/image61.png"/></Relationships>
</file>

<file path=ppt/slides/_rels/slide1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0.xml"/><Relationship Id="rId1" Type="http://schemas.openxmlformats.org/officeDocument/2006/relationships/slideLayout" Target="../slideLayouts/slideLayout38.xml"/><Relationship Id="rId4" Type="http://schemas.openxmlformats.org/officeDocument/2006/relationships/image" Target="../media/image6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18" Type="http://schemas.openxmlformats.org/officeDocument/2006/relationships/image" Target="../media/image20.sv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17" Type="http://schemas.openxmlformats.org/officeDocument/2006/relationships/image" Target="../media/image19.png"/><Relationship Id="rId2" Type="http://schemas.openxmlformats.org/officeDocument/2006/relationships/image" Target="../media/image4.png"/><Relationship Id="rId16" Type="http://schemas.openxmlformats.org/officeDocument/2006/relationships/image" Target="../media/image18.svg"/><Relationship Id="rId1" Type="http://schemas.openxmlformats.org/officeDocument/2006/relationships/slideLayout" Target="../slideLayouts/slideLayout49.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 Id="rId14" Type="http://schemas.openxmlformats.org/officeDocument/2006/relationships/image" Target="../media/image16.svg"/></Relationships>
</file>

<file path=ppt/slides/_rels/slide2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49.xml"/></Relationships>
</file>

<file path=ppt/slides/_rels/slide2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49.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a:extLst>
              <a:ext uri="{FF2B5EF4-FFF2-40B4-BE49-F238E27FC236}">
                <a16:creationId xmlns:a16="http://schemas.microsoft.com/office/drawing/2014/main" id="{0FC48B9B-B940-DFA7-881C-92BC7C907646}"/>
              </a:ext>
            </a:extLst>
          </p:cNvPr>
          <p:cNvPicPr>
            <a:picLocks noChangeAspect="1" noChangeArrowheads="1"/>
          </p:cNvPicPr>
          <p:nvPr/>
        </p:nvPicPr>
        <p:blipFill rotWithShape="1">
          <a:blip r:embed="rId2">
            <a:grayscl/>
            <a:alphaModFix amt="85000"/>
            <a:extLst>
              <a:ext uri="{28A0092B-C50C-407E-A947-70E740481C1C}">
                <a14:useLocalDpi xmlns:a14="http://schemas.microsoft.com/office/drawing/2010/main" val="0"/>
              </a:ext>
            </a:extLst>
          </a:blip>
          <a:srcRect/>
          <a:stretch/>
        </p:blipFill>
        <p:spPr bwMode="auto">
          <a:xfrm>
            <a:off x="0" y="0"/>
            <a:ext cx="9144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DE3CC895-53B9-F6FA-ED66-56C6EB3B8B3C}"/>
              </a:ext>
            </a:extLst>
          </p:cNvPr>
          <p:cNvSpPr/>
          <p:nvPr/>
        </p:nvSpPr>
        <p:spPr>
          <a:xfrm>
            <a:off x="154119" y="139055"/>
            <a:ext cx="8835761" cy="4851118"/>
          </a:xfrm>
          <a:prstGeom prst="rect">
            <a:avLst/>
          </a:prstGeom>
          <a:no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cartoon of a fox holding a shield and a sword&#10;&#10;AI-generated content may be incorrect.">
            <a:extLst>
              <a:ext uri="{FF2B5EF4-FFF2-40B4-BE49-F238E27FC236}">
                <a16:creationId xmlns:a16="http://schemas.microsoft.com/office/drawing/2014/main" id="{BDBE8644-B81E-22A2-B104-539AE311670D}"/>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243854" y="3406534"/>
            <a:ext cx="1398448" cy="1537671"/>
          </a:xfrm>
          <a:prstGeom prst="rect">
            <a:avLst/>
          </a:prstGeom>
          <a:effectLst>
            <a:outerShdw blurRad="50800" dist="38100" dir="5400000" algn="t" rotWithShape="0">
              <a:prstClr val="black">
                <a:alpha val="40000"/>
              </a:prstClr>
            </a:outerShdw>
          </a:effectLst>
        </p:spPr>
      </p:pic>
      <p:pic>
        <p:nvPicPr>
          <p:cNvPr id="15" name="Picture 14" descr="A logo with a red ribbon&#10;&#10;Description automatically generated">
            <a:extLst>
              <a:ext uri="{FF2B5EF4-FFF2-40B4-BE49-F238E27FC236}">
                <a16:creationId xmlns:a16="http://schemas.microsoft.com/office/drawing/2014/main" id="{5E420342-7B91-6832-25E8-A3BD90DD040D}"/>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240362" y="3636793"/>
            <a:ext cx="1687172" cy="1338583"/>
          </a:xfrm>
          <a:prstGeom prst="rect">
            <a:avLst/>
          </a:prstGeom>
          <a:effectLst>
            <a:outerShdw blurRad="50800" dist="38100" dir="5400000" algn="t" rotWithShape="0">
              <a:prstClr val="black">
                <a:alpha val="40000"/>
              </a:prstClr>
            </a:outerShdw>
          </a:effectLst>
        </p:spPr>
      </p:pic>
      <p:sp>
        <p:nvSpPr>
          <p:cNvPr id="16" name="Rectangle 15">
            <a:extLst>
              <a:ext uri="{FF2B5EF4-FFF2-40B4-BE49-F238E27FC236}">
                <a16:creationId xmlns:a16="http://schemas.microsoft.com/office/drawing/2014/main" id="{1B32B909-88BF-BDED-6F82-F62D906BA936}"/>
              </a:ext>
            </a:extLst>
          </p:cNvPr>
          <p:cNvSpPr/>
          <p:nvPr/>
        </p:nvSpPr>
        <p:spPr>
          <a:xfrm>
            <a:off x="0" y="814260"/>
            <a:ext cx="6196968" cy="781170"/>
          </a:xfrm>
          <a:prstGeom prst="rect">
            <a:avLst/>
          </a:prstGeom>
          <a:solidFill>
            <a:srgbClr val="D827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7" name="Rectangle 16">
            <a:extLst>
              <a:ext uri="{FF2B5EF4-FFF2-40B4-BE49-F238E27FC236}">
                <a16:creationId xmlns:a16="http://schemas.microsoft.com/office/drawing/2014/main" id="{5633CA7E-D940-7E9D-6193-3EC5CCF6EAFE}"/>
              </a:ext>
            </a:extLst>
          </p:cNvPr>
          <p:cNvSpPr/>
          <p:nvPr/>
        </p:nvSpPr>
        <p:spPr>
          <a:xfrm>
            <a:off x="-9525" y="1581399"/>
            <a:ext cx="6196968" cy="245639"/>
          </a:xfrm>
          <a:prstGeom prst="rect">
            <a:avLst/>
          </a:prstGeom>
          <a:solidFill>
            <a:schemeClr val="bg1"/>
          </a:solidFill>
          <a:ln>
            <a:solidFill>
              <a:schemeClr val="bg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8" name="Rectangle 17">
            <a:extLst>
              <a:ext uri="{FF2B5EF4-FFF2-40B4-BE49-F238E27FC236}">
                <a16:creationId xmlns:a16="http://schemas.microsoft.com/office/drawing/2014/main" id="{53740D42-8A2B-74D5-8C15-E542B8E90114}"/>
              </a:ext>
            </a:extLst>
          </p:cNvPr>
          <p:cNvSpPr/>
          <p:nvPr/>
        </p:nvSpPr>
        <p:spPr>
          <a:xfrm>
            <a:off x="4540704" y="2197932"/>
            <a:ext cx="4603296" cy="552450"/>
          </a:xfrm>
          <a:prstGeom prst="rect">
            <a:avLst/>
          </a:prstGeom>
          <a:solidFill>
            <a:srgbClr val="D82727"/>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0" name="Google Shape;459;p64">
            <a:extLst>
              <a:ext uri="{FF2B5EF4-FFF2-40B4-BE49-F238E27FC236}">
                <a16:creationId xmlns:a16="http://schemas.microsoft.com/office/drawing/2014/main" id="{1D983319-AFAC-5808-8431-20F88DAD4897}"/>
              </a:ext>
            </a:extLst>
          </p:cNvPr>
          <p:cNvSpPr txBox="1">
            <a:spLocks/>
          </p:cNvSpPr>
          <p:nvPr/>
        </p:nvSpPr>
        <p:spPr>
          <a:xfrm>
            <a:off x="154119" y="1589213"/>
            <a:ext cx="5040646" cy="24563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0" i="0" u="none" strike="noStrike" cap="none">
                <a:solidFill>
                  <a:schemeClr val="dk1"/>
                </a:solidFill>
                <a:latin typeface="Overpass"/>
                <a:ea typeface="Overpass"/>
                <a:cs typeface="Overpass"/>
                <a:sym typeface="Overpass"/>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dk1"/>
                </a:solidFill>
                <a:latin typeface="Overpass"/>
                <a:ea typeface="Overpass"/>
                <a:cs typeface="Overpass"/>
                <a:sym typeface="Overpass"/>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dk1"/>
                </a:solidFill>
                <a:latin typeface="Overpass"/>
                <a:ea typeface="Overpass"/>
                <a:cs typeface="Overpass"/>
                <a:sym typeface="Overpass"/>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dk1"/>
                </a:solidFill>
                <a:latin typeface="Overpass"/>
                <a:ea typeface="Overpass"/>
                <a:cs typeface="Overpass"/>
                <a:sym typeface="Overpass"/>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dk1"/>
                </a:solidFill>
                <a:latin typeface="Overpass"/>
                <a:ea typeface="Overpass"/>
                <a:cs typeface="Overpass"/>
                <a:sym typeface="Overpass"/>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dk1"/>
                </a:solidFill>
                <a:latin typeface="Overpass"/>
                <a:ea typeface="Overpass"/>
                <a:cs typeface="Overpass"/>
                <a:sym typeface="Overpass"/>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dk1"/>
                </a:solidFill>
                <a:latin typeface="Overpass"/>
                <a:ea typeface="Overpass"/>
                <a:cs typeface="Overpass"/>
                <a:sym typeface="Overpass"/>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dk1"/>
                </a:solidFill>
                <a:latin typeface="Overpass"/>
                <a:ea typeface="Overpass"/>
                <a:cs typeface="Overpass"/>
                <a:sym typeface="Overpass"/>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dk1"/>
                </a:solidFill>
                <a:latin typeface="Overpass"/>
                <a:ea typeface="Overpass"/>
                <a:cs typeface="Overpass"/>
                <a:sym typeface="Overpass"/>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i="0" u="none" strike="noStrike" kern="0" cap="none" spc="0" normalizeH="0" baseline="0" noProof="0" dirty="0">
                <a:ln>
                  <a:noFill/>
                </a:ln>
                <a:solidFill>
                  <a:srgbClr val="231F20"/>
                </a:solidFill>
                <a:effectLst>
                  <a:outerShdw blurRad="50800" dist="12700" dir="5400000" algn="t" rotWithShape="0">
                    <a:prstClr val="black">
                      <a:alpha val="40000"/>
                    </a:prstClr>
                  </a:outerShdw>
                </a:effectLst>
                <a:uLnTx/>
                <a:uFillTx/>
                <a:latin typeface="Bebas Neue" panose="020B0606020202050201" pitchFamily="34" charset="0"/>
                <a:sym typeface="Overpass"/>
              </a:rPr>
              <a:t>Fall 2024, Winter 2025, Spring 2025</a:t>
            </a:r>
            <a:r>
              <a:rPr lang="en-US" dirty="0">
                <a:solidFill>
                  <a:srgbClr val="231F20"/>
                </a:solidFill>
                <a:effectLst>
                  <a:outerShdw blurRad="50800" dist="12700" dir="5400000" algn="t" rotWithShape="0">
                    <a:prstClr val="black">
                      <a:alpha val="40000"/>
                    </a:prstClr>
                  </a:outerShdw>
                </a:effectLst>
                <a:latin typeface="Bebas Neue" panose="020B0606020202050201" pitchFamily="34" charset="0"/>
              </a:rPr>
              <a:t>, Summer 2025 Graduates</a:t>
            </a:r>
            <a:endParaRPr kumimoji="0" lang="en-US" i="0" u="none" strike="noStrike" kern="0" cap="none" spc="0" normalizeH="0" baseline="0" noProof="0" dirty="0">
              <a:ln>
                <a:noFill/>
              </a:ln>
              <a:solidFill>
                <a:srgbClr val="231F20"/>
              </a:solidFill>
              <a:effectLst>
                <a:outerShdw blurRad="50800" dist="12700" dir="5400000" algn="t" rotWithShape="0">
                  <a:prstClr val="black">
                    <a:alpha val="40000"/>
                  </a:prstClr>
                </a:outerShdw>
              </a:effectLst>
              <a:uLnTx/>
              <a:uFillTx/>
              <a:latin typeface="Bebas Neue" panose="020B0606020202050201" pitchFamily="34" charset="0"/>
              <a:sym typeface="Overpass"/>
            </a:endParaRPr>
          </a:p>
        </p:txBody>
      </p:sp>
      <p:sp>
        <p:nvSpPr>
          <p:cNvPr id="21" name="Google Shape;523;p69">
            <a:extLst>
              <a:ext uri="{FF2B5EF4-FFF2-40B4-BE49-F238E27FC236}">
                <a16:creationId xmlns:a16="http://schemas.microsoft.com/office/drawing/2014/main" id="{81EEC149-BA60-0E00-869A-DAE91BB0758C}"/>
              </a:ext>
            </a:extLst>
          </p:cNvPr>
          <p:cNvSpPr txBox="1">
            <a:spLocks/>
          </p:cNvSpPr>
          <p:nvPr/>
        </p:nvSpPr>
        <p:spPr>
          <a:xfrm>
            <a:off x="78830" y="966363"/>
            <a:ext cx="6492242" cy="58697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Overpass"/>
              <a:buNone/>
              <a:defRPr sz="96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2pPr>
            <a:lvl3pPr marR="0" lvl="2"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3pPr>
            <a:lvl4pPr marR="0" lvl="3"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4pPr>
            <a:lvl5pPr marR="0" lvl="4"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5pPr>
            <a:lvl6pPr marR="0" lvl="5"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6pPr>
            <a:lvl7pPr marR="0" lvl="6"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7pPr>
            <a:lvl8pPr marR="0" lvl="7"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8pPr>
            <a:lvl9pPr marR="0" lvl="8"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9pPr>
          </a:lstStyle>
          <a:p>
            <a:r>
              <a:rPr lang="en-US" sz="6600" dirty="0">
                <a:solidFill>
                  <a:schemeClr val="bg1"/>
                </a:solidFill>
                <a:effectLst>
                  <a:outerShdw blurRad="50800" dist="38100" dir="5400000" algn="t" rotWithShape="0">
                    <a:prstClr val="black">
                      <a:alpha val="40000"/>
                    </a:prstClr>
                  </a:outerShdw>
                </a:effectLst>
              </a:rPr>
              <a:t>Graduation checklist</a:t>
            </a:r>
          </a:p>
        </p:txBody>
      </p:sp>
      <p:sp>
        <p:nvSpPr>
          <p:cNvPr id="24" name="Google Shape;523;p69">
            <a:extLst>
              <a:ext uri="{FF2B5EF4-FFF2-40B4-BE49-F238E27FC236}">
                <a16:creationId xmlns:a16="http://schemas.microsoft.com/office/drawing/2014/main" id="{4939F6A8-B458-BF89-FB61-BCE9972D8531}"/>
              </a:ext>
            </a:extLst>
          </p:cNvPr>
          <p:cNvSpPr txBox="1">
            <a:spLocks/>
          </p:cNvSpPr>
          <p:nvPr/>
        </p:nvSpPr>
        <p:spPr>
          <a:xfrm>
            <a:off x="4540703" y="2195655"/>
            <a:ext cx="4386830" cy="616812"/>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dirty="0">
                <a:ln>
                  <a:solidFill>
                    <a:schemeClr val="bg1"/>
                  </a:solidFill>
                </a:ln>
                <a:solidFill>
                  <a:schemeClr val="bg1"/>
                </a:solidFill>
                <a:effectLst>
                  <a:outerShdw blurRad="50800" dist="38100" dir="5400000" algn="t" rotWithShape="0">
                    <a:prstClr val="black">
                      <a:alpha val="40000"/>
                    </a:prstClr>
                  </a:outerShdw>
                </a:effectLst>
                <a:latin typeface="Bebas Neue" panose="020B0606020202050201" pitchFamily="34" charset="0"/>
              </a:rPr>
              <a:t>HERE IS WHAT YOU NEED TO KNOW!</a:t>
            </a:r>
          </a:p>
        </p:txBody>
      </p:sp>
    </p:spTree>
    <p:extLst>
      <p:ext uri="{BB962C8B-B14F-4D97-AF65-F5344CB8AC3E}">
        <p14:creationId xmlns:p14="http://schemas.microsoft.com/office/powerpoint/2010/main" val="3114873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a:xfrm>
            <a:off x="280717" y="367343"/>
            <a:ext cx="8469711" cy="696354"/>
          </a:xfrm>
        </p:spPr>
        <p:txBody>
          <a:bodyPr/>
          <a:lstStyle/>
          <a:p>
            <a:r>
              <a:rPr lang="en-US" sz="5000" b="1" dirty="0">
                <a:solidFill>
                  <a:srgbClr val="231F20"/>
                </a:solidFill>
                <a:effectLst>
                  <a:outerShdw blurRad="50800" dist="38100" dir="5400000" algn="t" rotWithShape="0">
                    <a:prstClr val="black">
                      <a:alpha val="40000"/>
                    </a:prstClr>
                  </a:outerShdw>
                </a:effectLst>
                <a:latin typeface="Bebas Neue" panose="020B0606020202050201" pitchFamily="34" charset="0"/>
              </a:rPr>
              <a:t>HOW TO CHECK: </a:t>
            </a:r>
            <a:r>
              <a:rPr lang="en-US" sz="5000" b="1" dirty="0">
                <a:solidFill>
                  <a:srgbClr val="D82727"/>
                </a:solidFill>
                <a:effectLst>
                  <a:outerShdw blurRad="50800" dist="38100" dir="5400000" algn="t" rotWithShape="0">
                    <a:prstClr val="black">
                      <a:alpha val="40000"/>
                    </a:prstClr>
                  </a:outerShdw>
                </a:effectLst>
                <a:latin typeface="Bebas Neue" panose="020B0606020202050201" pitchFamily="34" charset="0"/>
              </a:rPr>
              <a:t>MAILING ADDRESS  </a:t>
            </a:r>
          </a:p>
        </p:txBody>
      </p:sp>
      <p:sp>
        <p:nvSpPr>
          <p:cNvPr id="40" name="Subtitle 3">
            <a:extLst>
              <a:ext uri="{FF2B5EF4-FFF2-40B4-BE49-F238E27FC236}">
                <a16:creationId xmlns:a16="http://schemas.microsoft.com/office/drawing/2014/main" id="{39D39EE5-A2AA-FF50-C97B-6AB9FC4A42FB}"/>
              </a:ext>
            </a:extLst>
          </p:cNvPr>
          <p:cNvSpPr txBox="1">
            <a:spLocks/>
          </p:cNvSpPr>
          <p:nvPr/>
        </p:nvSpPr>
        <p:spPr>
          <a:xfrm>
            <a:off x="2461429" y="1323017"/>
            <a:ext cx="1387624" cy="74291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1800"/>
              <a:buFont typeface="Barlow"/>
              <a:buNone/>
              <a:defRPr sz="16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1600"/>
              </a:spcBef>
              <a:spcAft>
                <a:spcPts val="1600"/>
              </a:spcAft>
              <a:buClr>
                <a:schemeClr val="dk1"/>
              </a:buClr>
              <a:buSzPts val="1400"/>
              <a:buFont typeface="Barlow"/>
              <a:buNone/>
              <a:defRPr sz="1600" b="0" i="0" u="none" strike="noStrike" cap="none">
                <a:solidFill>
                  <a:schemeClr val="dk1"/>
                </a:solidFill>
                <a:latin typeface="Barlow"/>
                <a:ea typeface="Barlow"/>
                <a:cs typeface="Barlow"/>
                <a:sym typeface="Barlow"/>
              </a:defRPr>
            </a:lvl9pPr>
          </a:lstStyle>
          <a:p>
            <a:pPr marL="0" indent="0" algn="l"/>
            <a:r>
              <a:rPr lang="en-US" sz="1200" b="1" dirty="0">
                <a:solidFill>
                  <a:srgbClr val="E60000"/>
                </a:solidFill>
                <a:effectLst>
                  <a:outerShdw blurRad="50800" dist="25400" dir="5400000" algn="t" rotWithShape="0">
                    <a:prstClr val="black">
                      <a:alpha val="40000"/>
                    </a:prstClr>
                  </a:outerShdw>
                </a:effectLst>
                <a:latin typeface="Aptos Display" panose="020B0004020202020204" pitchFamily="34" charset="0"/>
              </a:rPr>
              <a:t>STEP 2:</a:t>
            </a:r>
          </a:p>
          <a:p>
            <a:pPr marL="0" indent="0" algn="l"/>
            <a:r>
              <a:rPr lang="en-US" sz="1200" dirty="0">
                <a:solidFill>
                  <a:srgbClr val="1C1C1C"/>
                </a:solidFill>
                <a:effectLst>
                  <a:outerShdw blurRad="50800" dist="25400" dir="5400000" algn="t" rotWithShape="0">
                    <a:prstClr val="black">
                      <a:alpha val="40000"/>
                    </a:prstClr>
                  </a:outerShdw>
                </a:effectLst>
                <a:latin typeface="Aptos Display" panose="020B0004020202020204" pitchFamily="34" charset="0"/>
              </a:rPr>
              <a:t>Login using your IVC Student Email and Password.</a:t>
            </a:r>
          </a:p>
        </p:txBody>
      </p:sp>
      <p:sp>
        <p:nvSpPr>
          <p:cNvPr id="4" name="Subtitle 3"/>
          <p:cNvSpPr>
            <a:spLocks noGrp="1"/>
          </p:cNvSpPr>
          <p:nvPr>
            <p:ph type="subTitle" idx="1"/>
          </p:nvPr>
        </p:nvSpPr>
        <p:spPr>
          <a:xfrm>
            <a:off x="359912" y="1323017"/>
            <a:ext cx="1848666" cy="742917"/>
          </a:xfrm>
        </p:spPr>
        <p:txBody>
          <a:bodyPr/>
          <a:lstStyle/>
          <a:p>
            <a:pPr marL="0" indent="0" algn="l"/>
            <a:r>
              <a:rPr lang="en-US" sz="1200" b="1" dirty="0">
                <a:solidFill>
                  <a:srgbClr val="E60000"/>
                </a:solidFill>
                <a:effectLst>
                  <a:outerShdw blurRad="50800" dist="25400" dir="5400000" algn="t" rotWithShape="0">
                    <a:prstClr val="black">
                      <a:alpha val="40000"/>
                    </a:prstClr>
                  </a:outerShdw>
                </a:effectLst>
                <a:latin typeface="Aptos Display" panose="020B0004020202020204" pitchFamily="34" charset="0"/>
              </a:rPr>
              <a:t>STEP 1: </a:t>
            </a:r>
          </a:p>
          <a:p>
            <a:pPr marL="0" indent="0" algn="l"/>
            <a:r>
              <a:rPr lang="en-US" sz="1200" dirty="0">
                <a:solidFill>
                  <a:srgbClr val="1C1C1C"/>
                </a:solidFill>
                <a:effectLst>
                  <a:outerShdw blurRad="50800" dist="25400" dir="5400000" algn="t" rotWithShape="0">
                    <a:prstClr val="black">
                      <a:alpha val="40000"/>
                    </a:prstClr>
                  </a:outerShdw>
                </a:effectLst>
                <a:latin typeface="Aptos Display" panose="020B0004020202020204" pitchFamily="34" charset="0"/>
              </a:rPr>
              <a:t>Go to imperial.edu and click on “WebSTAR” in the “Login” option of the page.</a:t>
            </a:r>
          </a:p>
        </p:txBody>
      </p:sp>
      <p:pic>
        <p:nvPicPr>
          <p:cNvPr id="39" name="Picture 38">
            <a:extLst>
              <a:ext uri="{FF2B5EF4-FFF2-40B4-BE49-F238E27FC236}">
                <a16:creationId xmlns:a16="http://schemas.microsoft.com/office/drawing/2014/main" id="{CFEE5736-9D7D-BC7B-D6C7-0FCB034F4C42}"/>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p:blipFill>
        <p:spPr>
          <a:xfrm>
            <a:off x="2281261" y="2288586"/>
            <a:ext cx="1651534" cy="1350490"/>
          </a:xfrm>
          <a:prstGeom prst="rect">
            <a:avLst/>
          </a:prstGeom>
          <a:effectLst>
            <a:outerShdw blurRad="50800" dist="38100" dir="5400000" algn="t" rotWithShape="0">
              <a:prstClr val="black">
                <a:alpha val="40000"/>
              </a:prstClr>
            </a:outerShdw>
          </a:effectLst>
        </p:spPr>
      </p:pic>
      <p:sp>
        <p:nvSpPr>
          <p:cNvPr id="47" name="Subtitle 3">
            <a:extLst>
              <a:ext uri="{FF2B5EF4-FFF2-40B4-BE49-F238E27FC236}">
                <a16:creationId xmlns:a16="http://schemas.microsoft.com/office/drawing/2014/main" id="{D817FBFA-F24C-E29F-A304-3F75A11349DB}"/>
              </a:ext>
            </a:extLst>
          </p:cNvPr>
          <p:cNvSpPr txBox="1">
            <a:spLocks/>
          </p:cNvSpPr>
          <p:nvPr/>
        </p:nvSpPr>
        <p:spPr>
          <a:xfrm>
            <a:off x="4309886" y="1300344"/>
            <a:ext cx="1946065" cy="78070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1800"/>
              <a:buFont typeface="Barlow"/>
              <a:buNone/>
              <a:defRPr sz="16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1600"/>
              </a:spcBef>
              <a:spcAft>
                <a:spcPts val="1600"/>
              </a:spcAft>
              <a:buClr>
                <a:schemeClr val="dk1"/>
              </a:buClr>
              <a:buSzPts val="1400"/>
              <a:buFont typeface="Barlow"/>
              <a:buNone/>
              <a:defRPr sz="1600" b="0" i="0" u="none" strike="noStrike" cap="none">
                <a:solidFill>
                  <a:schemeClr val="dk1"/>
                </a:solidFill>
                <a:latin typeface="Barlow"/>
                <a:ea typeface="Barlow"/>
                <a:cs typeface="Barlow"/>
                <a:sym typeface="Barlow"/>
              </a:defRPr>
            </a:lvl9pPr>
          </a:lstStyle>
          <a:p>
            <a:pPr marL="0" indent="0" algn="l"/>
            <a:r>
              <a:rPr lang="en-US" sz="1200" b="1" dirty="0">
                <a:solidFill>
                  <a:srgbClr val="E60000"/>
                </a:solidFill>
                <a:effectLst>
                  <a:outerShdw blurRad="50800" dist="25400" dir="5400000" algn="t" rotWithShape="0">
                    <a:prstClr val="black">
                      <a:alpha val="40000"/>
                    </a:prstClr>
                  </a:outerShdw>
                </a:effectLst>
                <a:latin typeface="Aptos Display" panose="020B0004020202020204" pitchFamily="34" charset="0"/>
              </a:rPr>
              <a:t>STEP 3:</a:t>
            </a:r>
          </a:p>
          <a:p>
            <a:pPr marL="0" indent="0" algn="l"/>
            <a:r>
              <a:rPr lang="en-US" sz="1200" dirty="0">
                <a:solidFill>
                  <a:srgbClr val="1C1C1C"/>
                </a:solidFill>
                <a:effectLst>
                  <a:outerShdw blurRad="50800" dist="25400" dir="5400000" algn="t" rotWithShape="0">
                    <a:prstClr val="black">
                      <a:alpha val="40000"/>
                    </a:prstClr>
                  </a:outerShdw>
                </a:effectLst>
                <a:latin typeface="Aptos Display" panose="020B0004020202020204" pitchFamily="34" charset="0"/>
              </a:rPr>
              <a:t>In the “Student Self Service Links” square, click on the “General” option.</a:t>
            </a:r>
          </a:p>
        </p:txBody>
      </p:sp>
      <p:grpSp>
        <p:nvGrpSpPr>
          <p:cNvPr id="57" name="Group 56">
            <a:extLst>
              <a:ext uri="{FF2B5EF4-FFF2-40B4-BE49-F238E27FC236}">
                <a16:creationId xmlns:a16="http://schemas.microsoft.com/office/drawing/2014/main" id="{1395AB82-62FC-8BE9-8F00-C6C1945081AE}"/>
              </a:ext>
            </a:extLst>
          </p:cNvPr>
          <p:cNvGrpSpPr/>
          <p:nvPr/>
        </p:nvGrpSpPr>
        <p:grpSpPr>
          <a:xfrm>
            <a:off x="6493531" y="2288586"/>
            <a:ext cx="2256896" cy="1068798"/>
            <a:chOff x="2866952" y="2884846"/>
            <a:chExt cx="4769423" cy="2258654"/>
          </a:xfrm>
          <a:effectLst>
            <a:outerShdw blurRad="50800" dist="38100" dir="5400000" algn="t" rotWithShape="0">
              <a:prstClr val="black">
                <a:alpha val="40000"/>
              </a:prstClr>
            </a:outerShdw>
          </a:effectLst>
        </p:grpSpPr>
        <p:pic>
          <p:nvPicPr>
            <p:cNvPr id="51" name="Picture 50">
              <a:extLst>
                <a:ext uri="{FF2B5EF4-FFF2-40B4-BE49-F238E27FC236}">
                  <a16:creationId xmlns:a16="http://schemas.microsoft.com/office/drawing/2014/main" id="{34215D67-57B6-52A9-ABF5-F8ACAE83E1E4}"/>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2866952" y="2884846"/>
              <a:ext cx="1696238" cy="519138"/>
            </a:xfrm>
            <a:prstGeom prst="rect">
              <a:avLst/>
            </a:prstGeom>
          </p:spPr>
        </p:pic>
        <p:pic>
          <p:nvPicPr>
            <p:cNvPr id="52" name="Picture 51">
              <a:extLst>
                <a:ext uri="{FF2B5EF4-FFF2-40B4-BE49-F238E27FC236}">
                  <a16:creationId xmlns:a16="http://schemas.microsoft.com/office/drawing/2014/main" id="{63222B68-15E0-4529-6B5E-DB3253D24DBD}"/>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p:blipFill>
          <p:spPr>
            <a:xfrm>
              <a:off x="2866952" y="3798821"/>
              <a:ext cx="4769423" cy="1344679"/>
            </a:xfrm>
            <a:prstGeom prst="rect">
              <a:avLst/>
            </a:prstGeom>
          </p:spPr>
        </p:pic>
        <p:pic>
          <p:nvPicPr>
            <p:cNvPr id="53" name="Picture 52">
              <a:extLst>
                <a:ext uri="{FF2B5EF4-FFF2-40B4-BE49-F238E27FC236}">
                  <a16:creationId xmlns:a16="http://schemas.microsoft.com/office/drawing/2014/main" id="{AE74F1A4-838E-6AAB-666A-B0D2C7872EA5}"/>
                </a:ext>
              </a:extLst>
            </p:cNvPr>
            <p:cNvPicPr>
              <a:picLocks noChangeAspect="1"/>
            </p:cNvPicPr>
            <p:nvPr/>
          </p:nvPicPr>
          <p:blipFill>
            <a:blip r:embed="rId5" cstate="screen">
              <a:extLst>
                <a:ext uri="{28A0092B-C50C-407E-A947-70E740481C1C}">
                  <a14:useLocalDpi xmlns:a14="http://schemas.microsoft.com/office/drawing/2010/main" val="0"/>
                </a:ext>
              </a:extLst>
            </a:blip>
            <a:srcRect/>
            <a:stretch/>
          </p:blipFill>
          <p:spPr>
            <a:xfrm>
              <a:off x="2866952" y="3591944"/>
              <a:ext cx="4769423" cy="253773"/>
            </a:xfrm>
            <a:prstGeom prst="rect">
              <a:avLst/>
            </a:prstGeom>
          </p:spPr>
        </p:pic>
        <p:pic>
          <p:nvPicPr>
            <p:cNvPr id="54" name="Picture 53">
              <a:extLst>
                <a:ext uri="{FF2B5EF4-FFF2-40B4-BE49-F238E27FC236}">
                  <a16:creationId xmlns:a16="http://schemas.microsoft.com/office/drawing/2014/main" id="{7EF7A5FC-C2C9-BB0B-03A9-1704CB3870E7}"/>
                </a:ext>
              </a:extLst>
            </p:cNvPr>
            <p:cNvPicPr>
              <a:picLocks noChangeAspect="1"/>
            </p:cNvPicPr>
            <p:nvPr/>
          </p:nvPicPr>
          <p:blipFill>
            <a:blip r:embed="rId6" cstate="screen">
              <a:extLst>
                <a:ext uri="{28A0092B-C50C-407E-A947-70E740481C1C}">
                  <a14:useLocalDpi xmlns:a14="http://schemas.microsoft.com/office/drawing/2010/main" val="0"/>
                </a:ext>
              </a:extLst>
            </a:blip>
            <a:srcRect/>
            <a:stretch/>
          </p:blipFill>
          <p:spPr>
            <a:xfrm>
              <a:off x="2866952" y="3378839"/>
              <a:ext cx="485335" cy="236519"/>
            </a:xfrm>
            <a:prstGeom prst="rect">
              <a:avLst/>
            </a:prstGeom>
          </p:spPr>
        </p:pic>
        <p:pic>
          <p:nvPicPr>
            <p:cNvPr id="55" name="Picture 54">
              <a:extLst>
                <a:ext uri="{FF2B5EF4-FFF2-40B4-BE49-F238E27FC236}">
                  <a16:creationId xmlns:a16="http://schemas.microsoft.com/office/drawing/2014/main" id="{EBD5DBE2-72A2-A01E-04B6-C9E6BACBD605}"/>
                </a:ext>
              </a:extLst>
            </p:cNvPr>
            <p:cNvPicPr>
              <a:picLocks noChangeAspect="1"/>
            </p:cNvPicPr>
            <p:nvPr/>
          </p:nvPicPr>
          <p:blipFill>
            <a:blip r:embed="rId7" cstate="screen">
              <a:extLst>
                <a:ext uri="{28A0092B-C50C-407E-A947-70E740481C1C}">
                  <a14:useLocalDpi xmlns:a14="http://schemas.microsoft.com/office/drawing/2010/main" val="0"/>
                </a:ext>
              </a:extLst>
            </a:blip>
            <a:srcRect t="-3"/>
            <a:stretch/>
          </p:blipFill>
          <p:spPr>
            <a:xfrm>
              <a:off x="4563189" y="2884846"/>
              <a:ext cx="3073185" cy="727642"/>
            </a:xfrm>
            <a:prstGeom prst="rect">
              <a:avLst/>
            </a:prstGeom>
          </p:spPr>
        </p:pic>
        <p:pic>
          <p:nvPicPr>
            <p:cNvPr id="56" name="Picture 55">
              <a:extLst>
                <a:ext uri="{FF2B5EF4-FFF2-40B4-BE49-F238E27FC236}">
                  <a16:creationId xmlns:a16="http://schemas.microsoft.com/office/drawing/2014/main" id="{04273C62-8B9B-6000-54E2-C9F924A95D9D}"/>
                </a:ext>
              </a:extLst>
            </p:cNvPr>
            <p:cNvPicPr>
              <a:picLocks noChangeAspect="1"/>
            </p:cNvPicPr>
            <p:nvPr/>
          </p:nvPicPr>
          <p:blipFill>
            <a:blip r:embed="rId8" cstate="screen">
              <a:extLst>
                <a:ext uri="{28A0092B-C50C-407E-A947-70E740481C1C}">
                  <a14:useLocalDpi xmlns:a14="http://schemas.microsoft.com/office/drawing/2010/main" val="0"/>
                </a:ext>
              </a:extLst>
            </a:blip>
            <a:srcRect t="-3"/>
            <a:stretch/>
          </p:blipFill>
          <p:spPr>
            <a:xfrm>
              <a:off x="3352287" y="3403983"/>
              <a:ext cx="1228525" cy="215975"/>
            </a:xfrm>
            <a:prstGeom prst="rect">
              <a:avLst/>
            </a:prstGeom>
          </p:spPr>
        </p:pic>
      </p:grpSp>
      <p:sp>
        <p:nvSpPr>
          <p:cNvPr id="60" name="Subtitle 3">
            <a:extLst>
              <a:ext uri="{FF2B5EF4-FFF2-40B4-BE49-F238E27FC236}">
                <a16:creationId xmlns:a16="http://schemas.microsoft.com/office/drawing/2014/main" id="{4D1A2C53-986E-6028-4A9D-AA5B7FBC98F6}"/>
              </a:ext>
            </a:extLst>
          </p:cNvPr>
          <p:cNvSpPr txBox="1">
            <a:spLocks/>
          </p:cNvSpPr>
          <p:nvPr/>
        </p:nvSpPr>
        <p:spPr>
          <a:xfrm>
            <a:off x="6380083" y="1277252"/>
            <a:ext cx="2370344" cy="82688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1800"/>
              <a:buFont typeface="Barlow"/>
              <a:buNone/>
              <a:defRPr sz="16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1600"/>
              </a:spcBef>
              <a:spcAft>
                <a:spcPts val="1600"/>
              </a:spcAft>
              <a:buClr>
                <a:schemeClr val="dk1"/>
              </a:buClr>
              <a:buSzPts val="1400"/>
              <a:buFont typeface="Barlow"/>
              <a:buNone/>
              <a:defRPr sz="1600" b="0" i="0" u="none" strike="noStrike" cap="none">
                <a:solidFill>
                  <a:schemeClr val="dk1"/>
                </a:solidFill>
                <a:latin typeface="Barlow"/>
                <a:ea typeface="Barlow"/>
                <a:cs typeface="Barlow"/>
                <a:sym typeface="Barlow"/>
              </a:defRPr>
            </a:lvl9pPr>
          </a:lstStyle>
          <a:p>
            <a:pPr marL="0" indent="0" algn="l"/>
            <a:r>
              <a:rPr lang="en-US" sz="1200" b="1" dirty="0">
                <a:solidFill>
                  <a:srgbClr val="E60000"/>
                </a:solidFill>
                <a:effectLst>
                  <a:outerShdw blurRad="50800" dist="25400" dir="5400000" algn="t" rotWithShape="0">
                    <a:prstClr val="black">
                      <a:alpha val="40000"/>
                    </a:prstClr>
                  </a:outerShdw>
                </a:effectLst>
                <a:latin typeface="Aptos Display" panose="020B0004020202020204" pitchFamily="34" charset="0"/>
              </a:rPr>
              <a:t>STEP 4:</a:t>
            </a:r>
          </a:p>
          <a:p>
            <a:pPr marL="0" indent="0" algn="l"/>
            <a:r>
              <a:rPr lang="en-US" sz="1200" dirty="0">
                <a:solidFill>
                  <a:srgbClr val="1C1C1C"/>
                </a:solidFill>
                <a:effectLst>
                  <a:outerShdw blurRad="50800" dist="25400" dir="5400000" algn="t" rotWithShape="0">
                    <a:prstClr val="black">
                      <a:alpha val="40000"/>
                    </a:prstClr>
                  </a:outerShdw>
                </a:effectLst>
                <a:latin typeface="Aptos Display" panose="020B0004020202020204" pitchFamily="34" charset="0"/>
              </a:rPr>
              <a:t>Click on the “Personal Information” option to view and update your information.</a:t>
            </a:r>
          </a:p>
        </p:txBody>
      </p:sp>
      <p:pic>
        <p:nvPicPr>
          <p:cNvPr id="62" name="Picture 61">
            <a:extLst>
              <a:ext uri="{FF2B5EF4-FFF2-40B4-BE49-F238E27FC236}">
                <a16:creationId xmlns:a16="http://schemas.microsoft.com/office/drawing/2014/main" id="{044108A2-B032-A4A7-DEBC-F47A3A47718A}"/>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582452" y="2291517"/>
            <a:ext cx="1125809" cy="2272079"/>
          </a:xfrm>
          <a:prstGeom prst="rect">
            <a:avLst/>
          </a:prstGeom>
          <a:effectLst>
            <a:outerShdw blurRad="50800" dist="38100" dir="5400000" algn="t" rotWithShape="0">
              <a:prstClr val="black">
                <a:alpha val="40000"/>
              </a:prstClr>
            </a:outerShdw>
          </a:effectLst>
        </p:spPr>
      </p:pic>
      <p:pic>
        <p:nvPicPr>
          <p:cNvPr id="49" name="Picture 48">
            <a:extLst>
              <a:ext uri="{FF2B5EF4-FFF2-40B4-BE49-F238E27FC236}">
                <a16:creationId xmlns:a16="http://schemas.microsoft.com/office/drawing/2014/main" id="{009AF5F1-EA49-B9CF-BC00-8388B88EA316}"/>
              </a:ext>
            </a:extLst>
          </p:cNvPr>
          <p:cNvPicPr>
            <a:picLocks noChangeAspect="1"/>
          </p:cNvPicPr>
          <p:nvPr/>
        </p:nvPicPr>
        <p:blipFill>
          <a:blip r:embed="rId10" cstate="screen">
            <a:extLst>
              <a:ext uri="{28A0092B-C50C-407E-A947-70E740481C1C}">
                <a14:useLocalDpi xmlns:a14="http://schemas.microsoft.com/office/drawing/2010/main" val="0"/>
              </a:ext>
            </a:extLst>
          </a:blip>
          <a:srcRect/>
          <a:stretch/>
        </p:blipFill>
        <p:spPr>
          <a:xfrm>
            <a:off x="4304853" y="2288586"/>
            <a:ext cx="1855628" cy="1527150"/>
          </a:xfrm>
          <a:prstGeom prst="rect">
            <a:avLst/>
          </a:prstGeom>
          <a:effectLst>
            <a:outerShdw blurRad="50800" dist="38100" dir="5400000" algn="t" rotWithShape="0">
              <a:prstClr val="black">
                <a:alpha val="40000"/>
              </a:prstClr>
            </a:outerShdw>
          </a:effectLst>
        </p:spPr>
      </p:pic>
      <p:cxnSp>
        <p:nvCxnSpPr>
          <p:cNvPr id="2" name="Google Shape;887;p61">
            <a:extLst>
              <a:ext uri="{FF2B5EF4-FFF2-40B4-BE49-F238E27FC236}">
                <a16:creationId xmlns:a16="http://schemas.microsoft.com/office/drawing/2014/main" id="{8351E748-2CF5-C5EF-3A92-64C23A8BF5BD}"/>
              </a:ext>
            </a:extLst>
          </p:cNvPr>
          <p:cNvCxnSpPr>
            <a:cxnSpLocks/>
            <a:stCxn id="39" idx="1"/>
            <a:endCxn id="62" idx="2"/>
          </p:cNvCxnSpPr>
          <p:nvPr/>
        </p:nvCxnSpPr>
        <p:spPr>
          <a:xfrm rot="10800000" flipV="1">
            <a:off x="1145357" y="2963830"/>
            <a:ext cx="1135904" cy="1599765"/>
          </a:xfrm>
          <a:prstGeom prst="bentConnector4">
            <a:avLst>
              <a:gd name="adj1" fmla="val 25222"/>
              <a:gd name="adj2" fmla="val 114290"/>
            </a:avLst>
          </a:prstGeom>
          <a:noFill/>
          <a:ln w="19050" cap="flat" cmpd="sng">
            <a:solidFill>
              <a:srgbClr val="000000"/>
            </a:solidFill>
            <a:prstDash val="dash"/>
            <a:round/>
            <a:headEnd type="none" w="med" len="med"/>
            <a:tailEnd type="none" w="med" len="med"/>
          </a:ln>
          <a:effectLst>
            <a:outerShdw blurRad="50800" dist="38100" dir="5400000" algn="t" rotWithShape="0">
              <a:prstClr val="black">
                <a:alpha val="40000"/>
              </a:prstClr>
            </a:outerShdw>
          </a:effectLst>
        </p:spPr>
      </p:cxnSp>
      <p:cxnSp>
        <p:nvCxnSpPr>
          <p:cNvPr id="12" name="Google Shape;887;p61">
            <a:extLst>
              <a:ext uri="{FF2B5EF4-FFF2-40B4-BE49-F238E27FC236}">
                <a16:creationId xmlns:a16="http://schemas.microsoft.com/office/drawing/2014/main" id="{22D7F1CB-16F9-194D-08CE-0F0AC0412A78}"/>
              </a:ext>
            </a:extLst>
          </p:cNvPr>
          <p:cNvCxnSpPr>
            <a:cxnSpLocks/>
            <a:endCxn id="39" idx="2"/>
          </p:cNvCxnSpPr>
          <p:nvPr/>
        </p:nvCxnSpPr>
        <p:spPr>
          <a:xfrm rot="10800000" flipV="1">
            <a:off x="3107028" y="2758344"/>
            <a:ext cx="1133512" cy="880732"/>
          </a:xfrm>
          <a:prstGeom prst="bentConnector4">
            <a:avLst>
              <a:gd name="adj1" fmla="val 13575"/>
              <a:gd name="adj2" fmla="val 125956"/>
            </a:avLst>
          </a:prstGeom>
          <a:noFill/>
          <a:ln w="19050" cap="flat" cmpd="sng">
            <a:solidFill>
              <a:srgbClr val="000000"/>
            </a:solidFill>
            <a:prstDash val="dash"/>
            <a:round/>
            <a:headEnd type="none" w="med" len="med"/>
            <a:tailEnd type="none" w="med" len="med"/>
          </a:ln>
          <a:effectLst>
            <a:outerShdw blurRad="50800" dist="38100" dir="5400000" algn="t" rotWithShape="0">
              <a:prstClr val="black">
                <a:alpha val="40000"/>
              </a:prstClr>
            </a:outerShdw>
          </a:effectLst>
        </p:spPr>
      </p:cxnSp>
      <p:cxnSp>
        <p:nvCxnSpPr>
          <p:cNvPr id="21" name="Google Shape;887;p61">
            <a:extLst>
              <a:ext uri="{FF2B5EF4-FFF2-40B4-BE49-F238E27FC236}">
                <a16:creationId xmlns:a16="http://schemas.microsoft.com/office/drawing/2014/main" id="{AD88C6B7-68C5-B55D-4445-6B718ACACBA6}"/>
              </a:ext>
            </a:extLst>
          </p:cNvPr>
          <p:cNvCxnSpPr>
            <a:cxnSpLocks/>
            <a:stCxn id="52" idx="2"/>
            <a:endCxn id="49" idx="2"/>
          </p:cNvCxnSpPr>
          <p:nvPr/>
        </p:nvCxnSpPr>
        <p:spPr>
          <a:xfrm rot="5400000">
            <a:off x="6198147" y="2391904"/>
            <a:ext cx="458352" cy="2389312"/>
          </a:xfrm>
          <a:prstGeom prst="bentConnector3">
            <a:avLst>
              <a:gd name="adj1" fmla="val 149874"/>
            </a:avLst>
          </a:prstGeom>
          <a:noFill/>
          <a:ln w="19050" cap="flat" cmpd="sng">
            <a:solidFill>
              <a:srgbClr val="000000"/>
            </a:solidFill>
            <a:prstDash val="dash"/>
            <a:round/>
            <a:headEnd type="none" w="med" len="med"/>
            <a:tailEnd type="none" w="med" len="med"/>
          </a:ln>
          <a:effectLst>
            <a:outerShdw blurRad="50800" dist="38100" dir="5400000" algn="t" rotWithShape="0">
              <a:prstClr val="black">
                <a:alpha val="40000"/>
              </a:prstClr>
            </a:outerShdw>
          </a:effectLst>
        </p:spPr>
      </p:cxnSp>
      <p:sp>
        <p:nvSpPr>
          <p:cNvPr id="27" name="Rectangle 26">
            <a:extLst>
              <a:ext uri="{FF2B5EF4-FFF2-40B4-BE49-F238E27FC236}">
                <a16:creationId xmlns:a16="http://schemas.microsoft.com/office/drawing/2014/main" id="{7DF4C0BA-59C5-1C33-C0BD-4A8A45CC53F5}"/>
              </a:ext>
            </a:extLst>
          </p:cNvPr>
          <p:cNvSpPr/>
          <p:nvPr/>
        </p:nvSpPr>
        <p:spPr>
          <a:xfrm>
            <a:off x="107061" y="102874"/>
            <a:ext cx="8929878" cy="4937751"/>
          </a:xfrm>
          <a:prstGeom prst="rect">
            <a:avLst/>
          </a:prstGeom>
          <a:noFill/>
          <a:ln w="25400" cap="flat" cmpd="sng" algn="ctr">
            <a:solidFill>
              <a:srgbClr val="231F2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693971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242EE06-FD0C-D9D4-587D-EB4529C5A49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5A9F111-84B7-8CDA-C607-C7CB930528C2}"/>
              </a:ext>
            </a:extLst>
          </p:cNvPr>
          <p:cNvSpPr>
            <a:spLocks noGrp="1"/>
          </p:cNvSpPr>
          <p:nvPr>
            <p:ph type="title"/>
          </p:nvPr>
        </p:nvSpPr>
        <p:spPr>
          <a:xfrm>
            <a:off x="280717" y="344548"/>
            <a:ext cx="8469711" cy="736731"/>
          </a:xfrm>
        </p:spPr>
        <p:txBody>
          <a:bodyPr/>
          <a:lstStyle/>
          <a:p>
            <a:r>
              <a:rPr lang="en-US" sz="5000" b="1" dirty="0">
                <a:solidFill>
                  <a:srgbClr val="231F20"/>
                </a:solidFill>
                <a:effectLst>
                  <a:outerShdw blurRad="50800" dist="38100" dir="5400000" algn="t" rotWithShape="0">
                    <a:prstClr val="black">
                      <a:alpha val="40000"/>
                    </a:prstClr>
                  </a:outerShdw>
                </a:effectLst>
                <a:latin typeface="Bebas Neue" panose="020B0606020202050201" pitchFamily="34" charset="0"/>
              </a:rPr>
              <a:t>HOW TO CHECK: </a:t>
            </a:r>
            <a:r>
              <a:rPr lang="en-US" sz="5000" b="1" dirty="0">
                <a:solidFill>
                  <a:srgbClr val="D82727"/>
                </a:solidFill>
                <a:effectLst>
                  <a:outerShdw blurRad="50800" dist="38100" dir="5400000" algn="t" rotWithShape="0">
                    <a:prstClr val="black">
                      <a:alpha val="40000"/>
                    </a:prstClr>
                  </a:outerShdw>
                </a:effectLst>
                <a:latin typeface="Bebas Neue" panose="020B0606020202050201" pitchFamily="34" charset="0"/>
              </a:rPr>
              <a:t>FEES AND PAYMENTS</a:t>
            </a:r>
          </a:p>
        </p:txBody>
      </p:sp>
      <p:sp>
        <p:nvSpPr>
          <p:cNvPr id="40" name="Subtitle 3">
            <a:extLst>
              <a:ext uri="{FF2B5EF4-FFF2-40B4-BE49-F238E27FC236}">
                <a16:creationId xmlns:a16="http://schemas.microsoft.com/office/drawing/2014/main" id="{5405926F-DAA0-0101-201E-6F36F061B51C}"/>
              </a:ext>
            </a:extLst>
          </p:cNvPr>
          <p:cNvSpPr txBox="1">
            <a:spLocks/>
          </p:cNvSpPr>
          <p:nvPr/>
        </p:nvSpPr>
        <p:spPr>
          <a:xfrm>
            <a:off x="2167150" y="1322572"/>
            <a:ext cx="1651534" cy="74291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1800"/>
              <a:buFont typeface="Barlow"/>
              <a:buNone/>
              <a:defRPr sz="16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1600"/>
              </a:spcBef>
              <a:spcAft>
                <a:spcPts val="1600"/>
              </a:spcAft>
              <a:buClr>
                <a:schemeClr val="dk1"/>
              </a:buClr>
              <a:buSzPts val="1400"/>
              <a:buFont typeface="Barlow"/>
              <a:buNone/>
              <a:defRPr sz="1600" b="0" i="0" u="none" strike="noStrike" cap="none">
                <a:solidFill>
                  <a:schemeClr val="dk1"/>
                </a:solidFill>
                <a:latin typeface="Barlow"/>
                <a:ea typeface="Barlow"/>
                <a:cs typeface="Barlow"/>
                <a:sym typeface="Barlow"/>
              </a:defRPr>
            </a:lvl9pPr>
          </a:lstStyle>
          <a:p>
            <a:pPr marL="0" indent="0" algn="l"/>
            <a:r>
              <a:rPr lang="en-US" sz="1200" b="1" dirty="0">
                <a:solidFill>
                  <a:srgbClr val="E60000"/>
                </a:solidFill>
                <a:effectLst>
                  <a:outerShdw blurRad="50800" dist="25400" dir="5400000" algn="t" rotWithShape="0">
                    <a:prstClr val="black">
                      <a:alpha val="40000"/>
                    </a:prstClr>
                  </a:outerShdw>
                </a:effectLst>
                <a:latin typeface="Aptos Display" panose="020B0004020202020204" pitchFamily="34" charset="0"/>
              </a:rPr>
              <a:t>STEP 2:</a:t>
            </a:r>
          </a:p>
          <a:p>
            <a:pPr marL="0" indent="0" algn="l"/>
            <a:r>
              <a:rPr lang="en-US" sz="1200" dirty="0">
                <a:solidFill>
                  <a:srgbClr val="1C1C1C"/>
                </a:solidFill>
                <a:effectLst>
                  <a:outerShdw blurRad="50800" dist="25400" dir="5400000" algn="t" rotWithShape="0">
                    <a:prstClr val="black">
                      <a:alpha val="40000"/>
                    </a:prstClr>
                  </a:outerShdw>
                </a:effectLst>
                <a:latin typeface="Aptos Display" panose="020B0004020202020204" pitchFamily="34" charset="0"/>
              </a:rPr>
              <a:t>Login using your IVC Student Email and Password.</a:t>
            </a:r>
          </a:p>
        </p:txBody>
      </p:sp>
      <p:sp>
        <p:nvSpPr>
          <p:cNvPr id="4" name="Subtitle 3">
            <a:extLst>
              <a:ext uri="{FF2B5EF4-FFF2-40B4-BE49-F238E27FC236}">
                <a16:creationId xmlns:a16="http://schemas.microsoft.com/office/drawing/2014/main" id="{BAB037F3-22E6-05B1-5000-244A912BBBC5}"/>
              </a:ext>
            </a:extLst>
          </p:cNvPr>
          <p:cNvSpPr>
            <a:spLocks noGrp="1"/>
          </p:cNvSpPr>
          <p:nvPr>
            <p:ph type="subTitle" idx="1"/>
          </p:nvPr>
        </p:nvSpPr>
        <p:spPr>
          <a:xfrm>
            <a:off x="280717" y="1322572"/>
            <a:ext cx="1822029" cy="759525"/>
          </a:xfrm>
        </p:spPr>
        <p:txBody>
          <a:bodyPr/>
          <a:lstStyle/>
          <a:p>
            <a:pPr marL="0" indent="0" algn="l"/>
            <a:r>
              <a:rPr lang="en-US" sz="1200" b="1" dirty="0">
                <a:solidFill>
                  <a:srgbClr val="E60000"/>
                </a:solidFill>
                <a:effectLst>
                  <a:outerShdw blurRad="50800" dist="25400" dir="5400000" algn="t" rotWithShape="0">
                    <a:prstClr val="black">
                      <a:alpha val="40000"/>
                    </a:prstClr>
                  </a:outerShdw>
                </a:effectLst>
                <a:latin typeface="Aptos Display" panose="020B0004020202020204" pitchFamily="34" charset="0"/>
              </a:rPr>
              <a:t>STEP 1: </a:t>
            </a:r>
          </a:p>
          <a:p>
            <a:pPr marL="0" indent="0" algn="l"/>
            <a:r>
              <a:rPr lang="en-US" sz="1200" dirty="0">
                <a:solidFill>
                  <a:srgbClr val="1C1C1C"/>
                </a:solidFill>
                <a:effectLst>
                  <a:outerShdw blurRad="50800" dist="25400" dir="5400000" algn="t" rotWithShape="0">
                    <a:prstClr val="black">
                      <a:alpha val="40000"/>
                    </a:prstClr>
                  </a:outerShdw>
                </a:effectLst>
                <a:latin typeface="Aptos Display" panose="020B0004020202020204" pitchFamily="34" charset="0"/>
              </a:rPr>
              <a:t>Go to imperial.edu and click on “WebSTAR” in the “Login” option of the page.</a:t>
            </a:r>
          </a:p>
        </p:txBody>
      </p:sp>
      <p:pic>
        <p:nvPicPr>
          <p:cNvPr id="39" name="Picture 38">
            <a:extLst>
              <a:ext uri="{FF2B5EF4-FFF2-40B4-BE49-F238E27FC236}">
                <a16:creationId xmlns:a16="http://schemas.microsoft.com/office/drawing/2014/main" id="{8A93F3EB-77D3-6AE1-A03B-FD89E7B5385C}"/>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p:blipFill>
        <p:spPr>
          <a:xfrm>
            <a:off x="2167150" y="2470983"/>
            <a:ext cx="1651534" cy="1350490"/>
          </a:xfrm>
          <a:prstGeom prst="rect">
            <a:avLst/>
          </a:prstGeom>
          <a:effectLst>
            <a:outerShdw blurRad="50800" dist="38100" dir="5400000" algn="t" rotWithShape="0">
              <a:prstClr val="black">
                <a:alpha val="40000"/>
              </a:prstClr>
            </a:outerShdw>
          </a:effectLst>
        </p:spPr>
      </p:pic>
      <p:sp>
        <p:nvSpPr>
          <p:cNvPr id="47" name="Subtitle 3">
            <a:extLst>
              <a:ext uri="{FF2B5EF4-FFF2-40B4-BE49-F238E27FC236}">
                <a16:creationId xmlns:a16="http://schemas.microsoft.com/office/drawing/2014/main" id="{F4155EDC-6DB4-BBB8-93BF-1142D9415549}"/>
              </a:ext>
            </a:extLst>
          </p:cNvPr>
          <p:cNvSpPr txBox="1">
            <a:spLocks/>
          </p:cNvSpPr>
          <p:nvPr/>
        </p:nvSpPr>
        <p:spPr>
          <a:xfrm>
            <a:off x="4118666" y="1322572"/>
            <a:ext cx="1980351" cy="75767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1800"/>
              <a:buFont typeface="Barlow"/>
              <a:buNone/>
              <a:defRPr sz="16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1600"/>
              </a:spcBef>
              <a:spcAft>
                <a:spcPts val="1600"/>
              </a:spcAft>
              <a:buClr>
                <a:schemeClr val="dk1"/>
              </a:buClr>
              <a:buSzPts val="1400"/>
              <a:buFont typeface="Barlow"/>
              <a:buNone/>
              <a:defRPr sz="1600" b="0" i="0" u="none" strike="noStrike" cap="none">
                <a:solidFill>
                  <a:schemeClr val="dk1"/>
                </a:solidFill>
                <a:latin typeface="Barlow"/>
                <a:ea typeface="Barlow"/>
                <a:cs typeface="Barlow"/>
                <a:sym typeface="Barlow"/>
              </a:defRPr>
            </a:lvl9pPr>
          </a:lstStyle>
          <a:p>
            <a:pPr marL="0" indent="0" algn="l"/>
            <a:r>
              <a:rPr lang="en-US" sz="1200" b="1" dirty="0">
                <a:solidFill>
                  <a:srgbClr val="E60000"/>
                </a:solidFill>
                <a:effectLst>
                  <a:outerShdw blurRad="50800" dist="25400" dir="5400000" algn="t" rotWithShape="0">
                    <a:prstClr val="black">
                      <a:alpha val="40000"/>
                    </a:prstClr>
                  </a:outerShdw>
                </a:effectLst>
                <a:latin typeface="Aptos Display" panose="020B0004020202020204" pitchFamily="34" charset="0"/>
              </a:rPr>
              <a:t>STEP 3:</a:t>
            </a:r>
          </a:p>
          <a:p>
            <a:pPr marL="0" indent="0" algn="l"/>
            <a:r>
              <a:rPr lang="en-US" sz="1200" dirty="0">
                <a:solidFill>
                  <a:srgbClr val="1C1C1C"/>
                </a:solidFill>
                <a:effectLst>
                  <a:outerShdw blurRad="50800" dist="25400" dir="5400000" algn="t" rotWithShape="0">
                    <a:prstClr val="black">
                      <a:alpha val="40000"/>
                    </a:prstClr>
                  </a:outerShdw>
                </a:effectLst>
                <a:latin typeface="Aptos Display" panose="020B0004020202020204" pitchFamily="34" charset="0"/>
              </a:rPr>
              <a:t>In the “Your Student Services” square, select the “Click here to begin.” option.</a:t>
            </a:r>
          </a:p>
        </p:txBody>
      </p:sp>
      <p:sp>
        <p:nvSpPr>
          <p:cNvPr id="60" name="Subtitle 3">
            <a:extLst>
              <a:ext uri="{FF2B5EF4-FFF2-40B4-BE49-F238E27FC236}">
                <a16:creationId xmlns:a16="http://schemas.microsoft.com/office/drawing/2014/main" id="{300EA8C1-217B-1523-8E5F-87056D1931AA}"/>
              </a:ext>
            </a:extLst>
          </p:cNvPr>
          <p:cNvSpPr txBox="1">
            <a:spLocks/>
          </p:cNvSpPr>
          <p:nvPr/>
        </p:nvSpPr>
        <p:spPr>
          <a:xfrm>
            <a:off x="6438821" y="1320000"/>
            <a:ext cx="2440771" cy="162542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1800"/>
              <a:buFont typeface="Barlow"/>
              <a:buNone/>
              <a:defRPr sz="16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1600"/>
              </a:spcBef>
              <a:spcAft>
                <a:spcPts val="1600"/>
              </a:spcAft>
              <a:buClr>
                <a:schemeClr val="dk1"/>
              </a:buClr>
              <a:buSzPts val="1400"/>
              <a:buFont typeface="Barlow"/>
              <a:buNone/>
              <a:defRPr sz="1600" b="0" i="0" u="none" strike="noStrike" cap="none">
                <a:solidFill>
                  <a:schemeClr val="dk1"/>
                </a:solidFill>
                <a:latin typeface="Barlow"/>
                <a:ea typeface="Barlow"/>
                <a:cs typeface="Barlow"/>
                <a:sym typeface="Barlow"/>
              </a:defRPr>
            </a:lvl9pPr>
          </a:lstStyle>
          <a:p>
            <a:pPr marL="0" indent="0" algn="l"/>
            <a:r>
              <a:rPr lang="en-US" sz="1200" b="1" dirty="0">
                <a:solidFill>
                  <a:srgbClr val="E60000"/>
                </a:solidFill>
                <a:effectLst>
                  <a:outerShdw blurRad="50800" dist="25400" dir="5400000" algn="t" rotWithShape="0">
                    <a:prstClr val="black">
                      <a:alpha val="40000"/>
                    </a:prstClr>
                  </a:outerShdw>
                </a:effectLst>
                <a:latin typeface="Aptos Display" panose="020B0004020202020204" pitchFamily="34" charset="0"/>
              </a:rPr>
              <a:t>STEP 4:</a:t>
            </a:r>
          </a:p>
          <a:p>
            <a:pPr marL="0" indent="0" algn="l"/>
            <a:r>
              <a:rPr lang="en-US" sz="1200" dirty="0">
                <a:solidFill>
                  <a:srgbClr val="1C1C1C"/>
                </a:solidFill>
                <a:effectLst>
                  <a:outerShdw blurRad="50800" dist="25400" dir="5400000" algn="t" rotWithShape="0">
                    <a:prstClr val="black">
                      <a:alpha val="40000"/>
                    </a:prstClr>
                  </a:outerShdw>
                </a:effectLst>
                <a:latin typeface="Aptos Display" panose="020B0004020202020204" pitchFamily="34" charset="0"/>
              </a:rPr>
              <a:t>Click the “Account Summary” or “Make a Payment using your Credit or Debit Card” option to view your student fees. If you are making a payment, both options include a “Pay Now” button which is located on the top right corner of the page you select.</a:t>
            </a:r>
          </a:p>
        </p:txBody>
      </p:sp>
      <p:pic>
        <p:nvPicPr>
          <p:cNvPr id="62" name="Picture 61">
            <a:extLst>
              <a:ext uri="{FF2B5EF4-FFF2-40B4-BE49-F238E27FC236}">
                <a16:creationId xmlns:a16="http://schemas.microsoft.com/office/drawing/2014/main" id="{2D907E0B-077B-9651-56EF-8202E987F08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23983" y="2300595"/>
            <a:ext cx="1125809" cy="2272079"/>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189624F5-217B-E1CC-557B-1B3CEA3FD4A6}"/>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p:blipFill>
        <p:spPr>
          <a:xfrm>
            <a:off x="4118666" y="2470983"/>
            <a:ext cx="1980351" cy="1625419"/>
          </a:xfrm>
          <a:prstGeom prst="rect">
            <a:avLst/>
          </a:prstGeom>
          <a:effectLst>
            <a:outerShdw blurRad="50800" dist="38100" dir="5400000" algn="t" rotWithShape="0">
              <a:prstClr val="black">
                <a:alpha val="40000"/>
              </a:prstClr>
            </a:outerShdw>
          </a:effectLst>
        </p:spPr>
      </p:pic>
      <p:pic>
        <p:nvPicPr>
          <p:cNvPr id="10" name="Picture 9">
            <a:extLst>
              <a:ext uri="{FF2B5EF4-FFF2-40B4-BE49-F238E27FC236}">
                <a16:creationId xmlns:a16="http://schemas.microsoft.com/office/drawing/2014/main" id="{EB373481-F1CB-E1F5-3D29-DB99309831CA}"/>
              </a:ext>
            </a:extLst>
          </p:cNvPr>
          <p:cNvPicPr>
            <a:picLocks noChangeAspect="1"/>
          </p:cNvPicPr>
          <p:nvPr/>
        </p:nvPicPr>
        <p:blipFill>
          <a:blip r:embed="rId5" cstate="screen">
            <a:extLst>
              <a:ext uri="{28A0092B-C50C-407E-A947-70E740481C1C}">
                <a14:useLocalDpi xmlns:a14="http://schemas.microsoft.com/office/drawing/2010/main" val="0"/>
              </a:ext>
            </a:extLst>
          </a:blip>
          <a:srcRect/>
          <a:stretch/>
        </p:blipFill>
        <p:spPr>
          <a:xfrm>
            <a:off x="6567980" y="3276995"/>
            <a:ext cx="2182448" cy="331162"/>
          </a:xfrm>
          <a:prstGeom prst="rect">
            <a:avLst/>
          </a:prstGeom>
          <a:effectLst>
            <a:outerShdw blurRad="50800" dist="38100" dir="5400000" algn="t" rotWithShape="0">
              <a:prstClr val="black">
                <a:alpha val="40000"/>
              </a:prstClr>
            </a:outerShdw>
          </a:effectLst>
        </p:spPr>
      </p:pic>
      <p:pic>
        <p:nvPicPr>
          <p:cNvPr id="11" name="Picture 10">
            <a:extLst>
              <a:ext uri="{FF2B5EF4-FFF2-40B4-BE49-F238E27FC236}">
                <a16:creationId xmlns:a16="http://schemas.microsoft.com/office/drawing/2014/main" id="{599FB585-C562-3D76-5848-DDB34C9A6332}"/>
              </a:ext>
            </a:extLst>
          </p:cNvPr>
          <p:cNvPicPr>
            <a:picLocks noChangeAspect="1"/>
          </p:cNvPicPr>
          <p:nvPr/>
        </p:nvPicPr>
        <p:blipFill>
          <a:blip r:embed="rId6" cstate="screen">
            <a:extLst>
              <a:ext uri="{28A0092B-C50C-407E-A947-70E740481C1C}">
                <a14:useLocalDpi xmlns:a14="http://schemas.microsoft.com/office/drawing/2010/main" val="0"/>
              </a:ext>
            </a:extLst>
          </a:blip>
          <a:srcRect b="-4058"/>
          <a:stretch/>
        </p:blipFill>
        <p:spPr>
          <a:xfrm>
            <a:off x="6567979" y="3658268"/>
            <a:ext cx="2182448" cy="344602"/>
          </a:xfrm>
          <a:prstGeom prst="rect">
            <a:avLst/>
          </a:prstGeom>
          <a:effectLst>
            <a:outerShdw blurRad="50800" dist="38100" dir="5400000" algn="t" rotWithShape="0">
              <a:prstClr val="black">
                <a:alpha val="40000"/>
              </a:prstClr>
            </a:outerShdw>
          </a:effectLst>
        </p:spPr>
      </p:pic>
      <p:pic>
        <p:nvPicPr>
          <p:cNvPr id="15" name="Picture 14">
            <a:extLst>
              <a:ext uri="{FF2B5EF4-FFF2-40B4-BE49-F238E27FC236}">
                <a16:creationId xmlns:a16="http://schemas.microsoft.com/office/drawing/2014/main" id="{D381BFBD-52EB-D6F4-A9BD-103F791C482B}"/>
              </a:ext>
            </a:extLst>
          </p:cNvPr>
          <p:cNvPicPr>
            <a:picLocks noChangeAspect="1"/>
          </p:cNvPicPr>
          <p:nvPr/>
        </p:nvPicPr>
        <p:blipFill>
          <a:blip r:embed="rId7" cstate="screen">
            <a:extLst>
              <a:ext uri="{28A0092B-C50C-407E-A947-70E740481C1C}">
                <a14:useLocalDpi xmlns:a14="http://schemas.microsoft.com/office/drawing/2010/main" val="0"/>
              </a:ext>
            </a:extLst>
          </a:blip>
          <a:srcRect/>
          <a:stretch/>
        </p:blipFill>
        <p:spPr>
          <a:xfrm>
            <a:off x="6853107" y="4069981"/>
            <a:ext cx="1612209" cy="508819"/>
          </a:xfrm>
          <a:prstGeom prst="rect">
            <a:avLst/>
          </a:prstGeom>
          <a:effectLst>
            <a:outerShdw blurRad="50800" dist="38100" dir="5400000" algn="t" rotWithShape="0">
              <a:prstClr val="black">
                <a:alpha val="40000"/>
              </a:prstClr>
            </a:outerShdw>
          </a:effectLst>
        </p:spPr>
      </p:pic>
      <p:sp>
        <p:nvSpPr>
          <p:cNvPr id="2" name="Rectangle 1">
            <a:extLst>
              <a:ext uri="{FF2B5EF4-FFF2-40B4-BE49-F238E27FC236}">
                <a16:creationId xmlns:a16="http://schemas.microsoft.com/office/drawing/2014/main" id="{410333CC-A58C-5BEA-CDF4-FAAC421A1C19}"/>
              </a:ext>
            </a:extLst>
          </p:cNvPr>
          <p:cNvSpPr/>
          <p:nvPr/>
        </p:nvSpPr>
        <p:spPr>
          <a:xfrm>
            <a:off x="107061" y="102874"/>
            <a:ext cx="8929878" cy="4937751"/>
          </a:xfrm>
          <a:prstGeom prst="rect">
            <a:avLst/>
          </a:prstGeom>
          <a:noFill/>
          <a:ln w="25400" cap="flat" cmpd="sng" algn="ctr">
            <a:solidFill>
              <a:srgbClr val="231F2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cxnSp>
        <p:nvCxnSpPr>
          <p:cNvPr id="7" name="Google Shape;887;p61">
            <a:extLst>
              <a:ext uri="{FF2B5EF4-FFF2-40B4-BE49-F238E27FC236}">
                <a16:creationId xmlns:a16="http://schemas.microsoft.com/office/drawing/2014/main" id="{293AB751-D96E-5509-FF52-6795FEBAB69E}"/>
              </a:ext>
            </a:extLst>
          </p:cNvPr>
          <p:cNvCxnSpPr>
            <a:cxnSpLocks/>
            <a:stCxn id="39" idx="1"/>
            <a:endCxn id="62" idx="2"/>
          </p:cNvCxnSpPr>
          <p:nvPr/>
        </p:nvCxnSpPr>
        <p:spPr>
          <a:xfrm rot="10800000" flipV="1">
            <a:off x="1086888" y="3146228"/>
            <a:ext cx="1080262" cy="1426446"/>
          </a:xfrm>
          <a:prstGeom prst="bentConnector4">
            <a:avLst>
              <a:gd name="adj1" fmla="val 23946"/>
              <a:gd name="adj2" fmla="val 116026"/>
            </a:avLst>
          </a:prstGeom>
          <a:noFill/>
          <a:ln w="19050" cap="flat" cmpd="sng">
            <a:solidFill>
              <a:srgbClr val="000000"/>
            </a:solidFill>
            <a:prstDash val="dash"/>
            <a:round/>
            <a:headEnd type="none" w="med" len="med"/>
            <a:tailEnd type="none" w="med" len="med"/>
          </a:ln>
          <a:effectLst>
            <a:outerShdw blurRad="50800" dist="38100" dir="5400000" algn="t" rotWithShape="0">
              <a:prstClr val="black">
                <a:alpha val="40000"/>
              </a:prstClr>
            </a:outerShdw>
          </a:effectLst>
        </p:spPr>
      </p:cxnSp>
      <p:cxnSp>
        <p:nvCxnSpPr>
          <p:cNvPr id="14" name="Google Shape;887;p61">
            <a:extLst>
              <a:ext uri="{FF2B5EF4-FFF2-40B4-BE49-F238E27FC236}">
                <a16:creationId xmlns:a16="http://schemas.microsoft.com/office/drawing/2014/main" id="{A5F0C8D0-1B6A-C0AA-8B97-0F6BAAFFAF36}"/>
              </a:ext>
            </a:extLst>
          </p:cNvPr>
          <p:cNvCxnSpPr>
            <a:cxnSpLocks/>
            <a:stCxn id="5" idx="1"/>
            <a:endCxn id="39" idx="2"/>
          </p:cNvCxnSpPr>
          <p:nvPr/>
        </p:nvCxnSpPr>
        <p:spPr>
          <a:xfrm rot="10800000" flipV="1">
            <a:off x="2992918" y="3283693"/>
            <a:ext cx="1125749" cy="537780"/>
          </a:xfrm>
          <a:prstGeom prst="bentConnector4">
            <a:avLst>
              <a:gd name="adj1" fmla="val 13324"/>
              <a:gd name="adj2" fmla="val 193631"/>
            </a:avLst>
          </a:prstGeom>
          <a:noFill/>
          <a:ln w="19050" cap="flat" cmpd="sng">
            <a:solidFill>
              <a:srgbClr val="000000"/>
            </a:solidFill>
            <a:prstDash val="dash"/>
            <a:round/>
            <a:headEnd type="none" w="med" len="med"/>
            <a:tailEnd type="none" w="med" len="med"/>
          </a:ln>
          <a:effectLst>
            <a:outerShdw blurRad="50800" dist="38100" dir="5400000" algn="t" rotWithShape="0">
              <a:prstClr val="black">
                <a:alpha val="40000"/>
              </a:prstClr>
            </a:outerShdw>
          </a:effectLst>
        </p:spPr>
      </p:cxnSp>
      <p:cxnSp>
        <p:nvCxnSpPr>
          <p:cNvPr id="18" name="Google Shape;887;p61">
            <a:extLst>
              <a:ext uri="{FF2B5EF4-FFF2-40B4-BE49-F238E27FC236}">
                <a16:creationId xmlns:a16="http://schemas.microsoft.com/office/drawing/2014/main" id="{FD0203FB-E83B-ACEE-5A37-8DAB01126516}"/>
              </a:ext>
            </a:extLst>
          </p:cNvPr>
          <p:cNvCxnSpPr>
            <a:cxnSpLocks/>
            <a:endCxn id="5" idx="0"/>
          </p:cNvCxnSpPr>
          <p:nvPr/>
        </p:nvCxnSpPr>
        <p:spPr>
          <a:xfrm rot="10800000">
            <a:off x="5108843" y="2470983"/>
            <a:ext cx="1459141" cy="962924"/>
          </a:xfrm>
          <a:prstGeom prst="bentConnector4">
            <a:avLst>
              <a:gd name="adj1" fmla="val 16070"/>
              <a:gd name="adj2" fmla="val 123740"/>
            </a:avLst>
          </a:prstGeom>
          <a:noFill/>
          <a:ln w="19050" cap="flat" cmpd="sng">
            <a:solidFill>
              <a:srgbClr val="000000"/>
            </a:solidFill>
            <a:prstDash val="dash"/>
            <a:round/>
            <a:headEnd type="none" w="med" len="med"/>
            <a:tailEnd type="none" w="med" len="med"/>
          </a:ln>
          <a:effectLst>
            <a:outerShdw blurRad="50800" dist="38100" dir="5400000" algn="t" rotWithShape="0">
              <a:prstClr val="black">
                <a:alpha val="40000"/>
              </a:prstClr>
            </a:outerShdw>
          </a:effectLst>
        </p:spPr>
      </p:cxnSp>
      <p:cxnSp>
        <p:nvCxnSpPr>
          <p:cNvPr id="24" name="Google Shape;887;p61">
            <a:extLst>
              <a:ext uri="{FF2B5EF4-FFF2-40B4-BE49-F238E27FC236}">
                <a16:creationId xmlns:a16="http://schemas.microsoft.com/office/drawing/2014/main" id="{FA50D094-4C1B-BF69-AC65-7325274A116F}"/>
              </a:ext>
            </a:extLst>
          </p:cNvPr>
          <p:cNvCxnSpPr>
            <a:cxnSpLocks/>
            <a:stCxn id="5" idx="2"/>
            <a:endCxn id="11" idx="1"/>
          </p:cNvCxnSpPr>
          <p:nvPr/>
        </p:nvCxnSpPr>
        <p:spPr>
          <a:xfrm rot="5400000" flipH="1" flipV="1">
            <a:off x="5705493" y="3233917"/>
            <a:ext cx="265833" cy="1459137"/>
          </a:xfrm>
          <a:prstGeom prst="bentConnector4">
            <a:avLst>
              <a:gd name="adj1" fmla="val -85994"/>
              <a:gd name="adj2" fmla="val 83930"/>
            </a:avLst>
          </a:prstGeom>
          <a:noFill/>
          <a:ln w="19050" cap="flat" cmpd="sng">
            <a:solidFill>
              <a:srgbClr val="000000"/>
            </a:solidFill>
            <a:prstDash val="dash"/>
            <a:round/>
            <a:headEnd type="none" w="med" len="med"/>
            <a:tailEnd type="none" w="med" len="med"/>
          </a:ln>
          <a:effectLst>
            <a:outerShdw blurRad="50800" dist="38100" dir="5400000" algn="t" rotWithShape="0">
              <a:prstClr val="black">
                <a:alpha val="40000"/>
              </a:prstClr>
            </a:outerShdw>
          </a:effectLst>
        </p:spPr>
      </p:cxnSp>
    </p:spTree>
    <p:extLst>
      <p:ext uri="{BB962C8B-B14F-4D97-AF65-F5344CB8AC3E}">
        <p14:creationId xmlns:p14="http://schemas.microsoft.com/office/powerpoint/2010/main" val="4542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2516169-F736-EBF4-9682-A786B5E5754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ADCAEEC-965B-69A0-2AEE-5357B122C0CA}"/>
              </a:ext>
            </a:extLst>
          </p:cNvPr>
          <p:cNvSpPr>
            <a:spLocks noGrp="1"/>
          </p:cNvSpPr>
          <p:nvPr>
            <p:ph type="title"/>
          </p:nvPr>
        </p:nvSpPr>
        <p:spPr>
          <a:xfrm>
            <a:off x="277690" y="337601"/>
            <a:ext cx="8469711" cy="647859"/>
          </a:xfrm>
        </p:spPr>
        <p:txBody>
          <a:bodyPr/>
          <a:lstStyle/>
          <a:p>
            <a:r>
              <a:rPr lang="en-US" sz="5000" b="1" dirty="0">
                <a:solidFill>
                  <a:srgbClr val="231F20"/>
                </a:solidFill>
                <a:effectLst>
                  <a:outerShdw blurRad="50800" dist="38100" dir="5400000" algn="t" rotWithShape="0">
                    <a:prstClr val="black">
                      <a:alpha val="40000"/>
                    </a:prstClr>
                  </a:outerShdw>
                </a:effectLst>
                <a:latin typeface="Bebas Neue" panose="020B0606020202050201" pitchFamily="34" charset="0"/>
              </a:rPr>
              <a:t>HOW TO CHECK: </a:t>
            </a:r>
            <a:r>
              <a:rPr lang="en-US" sz="5000" b="1" dirty="0">
                <a:solidFill>
                  <a:srgbClr val="D82727"/>
                </a:solidFill>
                <a:effectLst>
                  <a:outerShdw blurRad="50800" dist="38100" dir="5400000" algn="t" rotWithShape="0">
                    <a:prstClr val="black">
                      <a:alpha val="40000"/>
                    </a:prstClr>
                  </a:outerShdw>
                </a:effectLst>
                <a:latin typeface="Bebas Neue" panose="020B0606020202050201" pitchFamily="34" charset="0"/>
              </a:rPr>
              <a:t>DEGREE WORKS</a:t>
            </a:r>
          </a:p>
        </p:txBody>
      </p:sp>
      <p:sp>
        <p:nvSpPr>
          <p:cNvPr id="40" name="Subtitle 3">
            <a:extLst>
              <a:ext uri="{FF2B5EF4-FFF2-40B4-BE49-F238E27FC236}">
                <a16:creationId xmlns:a16="http://schemas.microsoft.com/office/drawing/2014/main" id="{DA9BF666-4FE3-C3B2-D524-9979C6776212}"/>
              </a:ext>
            </a:extLst>
          </p:cNvPr>
          <p:cNvSpPr txBox="1">
            <a:spLocks/>
          </p:cNvSpPr>
          <p:nvPr/>
        </p:nvSpPr>
        <p:spPr>
          <a:xfrm>
            <a:off x="2140786" y="1154615"/>
            <a:ext cx="1416845" cy="74291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1800"/>
              <a:buFont typeface="Barlow"/>
              <a:buNone/>
              <a:defRPr sz="16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1600"/>
              </a:spcBef>
              <a:spcAft>
                <a:spcPts val="1600"/>
              </a:spcAft>
              <a:buClr>
                <a:schemeClr val="dk1"/>
              </a:buClr>
              <a:buSzPts val="1400"/>
              <a:buFont typeface="Barlow"/>
              <a:buNone/>
              <a:defRPr sz="1600" b="0" i="0" u="none" strike="noStrike" cap="none">
                <a:solidFill>
                  <a:schemeClr val="dk1"/>
                </a:solidFill>
                <a:latin typeface="Barlow"/>
                <a:ea typeface="Barlow"/>
                <a:cs typeface="Barlow"/>
                <a:sym typeface="Barlow"/>
              </a:defRPr>
            </a:lvl9pPr>
          </a:lstStyle>
          <a:p>
            <a:pPr marL="0" indent="0" algn="l"/>
            <a:r>
              <a:rPr lang="en-US" sz="1200" b="1" dirty="0">
                <a:solidFill>
                  <a:srgbClr val="E60000"/>
                </a:solidFill>
                <a:effectLst>
                  <a:outerShdw blurRad="50800" dist="25400" dir="5400000" algn="t" rotWithShape="0">
                    <a:prstClr val="black">
                      <a:alpha val="40000"/>
                    </a:prstClr>
                  </a:outerShdw>
                </a:effectLst>
                <a:latin typeface="Aptos Display" panose="020B0004020202020204" pitchFamily="34" charset="0"/>
              </a:rPr>
              <a:t>STEP 2:</a:t>
            </a:r>
          </a:p>
          <a:p>
            <a:pPr marL="0" indent="0" algn="l"/>
            <a:r>
              <a:rPr lang="en-US" sz="1200" dirty="0">
                <a:solidFill>
                  <a:srgbClr val="1C1C1C"/>
                </a:solidFill>
                <a:effectLst>
                  <a:outerShdw blurRad="50800" dist="25400" dir="5400000" algn="t" rotWithShape="0">
                    <a:prstClr val="black">
                      <a:alpha val="40000"/>
                    </a:prstClr>
                  </a:outerShdw>
                </a:effectLst>
                <a:latin typeface="Aptos Display" panose="020B0004020202020204" pitchFamily="34" charset="0"/>
              </a:rPr>
              <a:t>Login using your IVC Student Email and Password.</a:t>
            </a:r>
          </a:p>
        </p:txBody>
      </p:sp>
      <p:sp>
        <p:nvSpPr>
          <p:cNvPr id="4" name="Subtitle 3">
            <a:extLst>
              <a:ext uri="{FF2B5EF4-FFF2-40B4-BE49-F238E27FC236}">
                <a16:creationId xmlns:a16="http://schemas.microsoft.com/office/drawing/2014/main" id="{7A93F3DC-C88F-DB6F-375E-92324C834665}"/>
              </a:ext>
            </a:extLst>
          </p:cNvPr>
          <p:cNvSpPr>
            <a:spLocks noGrp="1"/>
          </p:cNvSpPr>
          <p:nvPr>
            <p:ph type="subTitle" idx="1"/>
          </p:nvPr>
        </p:nvSpPr>
        <p:spPr>
          <a:xfrm>
            <a:off x="362268" y="1154616"/>
            <a:ext cx="1778518" cy="977662"/>
          </a:xfrm>
        </p:spPr>
        <p:txBody>
          <a:bodyPr/>
          <a:lstStyle/>
          <a:p>
            <a:pPr marL="0" indent="0" algn="l"/>
            <a:r>
              <a:rPr lang="en-US" sz="1200" b="1" dirty="0">
                <a:solidFill>
                  <a:srgbClr val="E60000"/>
                </a:solidFill>
                <a:effectLst>
                  <a:outerShdw blurRad="50800" dist="25400" dir="5400000" algn="t" rotWithShape="0">
                    <a:prstClr val="black">
                      <a:alpha val="40000"/>
                    </a:prstClr>
                  </a:outerShdw>
                </a:effectLst>
                <a:latin typeface="Aptos Display" panose="020B0004020202020204" pitchFamily="34" charset="0"/>
              </a:rPr>
              <a:t>STEP 1: </a:t>
            </a:r>
          </a:p>
          <a:p>
            <a:pPr marL="0" indent="0" algn="l"/>
            <a:r>
              <a:rPr lang="en-US" sz="1200" dirty="0">
                <a:solidFill>
                  <a:srgbClr val="1C1C1C"/>
                </a:solidFill>
                <a:effectLst>
                  <a:outerShdw blurRad="50800" dist="25400" dir="5400000" algn="t" rotWithShape="0">
                    <a:prstClr val="black">
                      <a:alpha val="40000"/>
                    </a:prstClr>
                  </a:outerShdw>
                </a:effectLst>
                <a:latin typeface="Aptos Display" panose="020B0004020202020204" pitchFamily="34" charset="0"/>
              </a:rPr>
              <a:t>Go to imperial.edu and click on “Degree Works” in the “Login” option of the page.</a:t>
            </a:r>
          </a:p>
        </p:txBody>
      </p:sp>
      <p:pic>
        <p:nvPicPr>
          <p:cNvPr id="39" name="Picture 38">
            <a:extLst>
              <a:ext uri="{FF2B5EF4-FFF2-40B4-BE49-F238E27FC236}">
                <a16:creationId xmlns:a16="http://schemas.microsoft.com/office/drawing/2014/main" id="{9C3A398A-87CE-CAEE-DAB8-E65EB7ED44E3}"/>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1993471" y="2202875"/>
            <a:ext cx="1651534" cy="1350490"/>
          </a:xfrm>
          <a:prstGeom prst="rect">
            <a:avLst/>
          </a:prstGeom>
          <a:effectLst>
            <a:outerShdw blurRad="50800" dist="38100" dir="5400000" algn="t" rotWithShape="0">
              <a:prstClr val="black">
                <a:alpha val="40000"/>
              </a:prstClr>
            </a:outerShdw>
          </a:effectLst>
        </p:spPr>
      </p:pic>
      <p:sp>
        <p:nvSpPr>
          <p:cNvPr id="47" name="Subtitle 3">
            <a:extLst>
              <a:ext uri="{FF2B5EF4-FFF2-40B4-BE49-F238E27FC236}">
                <a16:creationId xmlns:a16="http://schemas.microsoft.com/office/drawing/2014/main" id="{E9FB5265-4A76-328A-BEF3-91FAE0924043}"/>
              </a:ext>
            </a:extLst>
          </p:cNvPr>
          <p:cNvSpPr txBox="1">
            <a:spLocks/>
          </p:cNvSpPr>
          <p:nvPr/>
        </p:nvSpPr>
        <p:spPr>
          <a:xfrm>
            <a:off x="3919304" y="1154614"/>
            <a:ext cx="2508666" cy="74291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1800"/>
              <a:buFont typeface="Barlow"/>
              <a:buNone/>
              <a:defRPr sz="16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1600"/>
              </a:spcBef>
              <a:spcAft>
                <a:spcPts val="1600"/>
              </a:spcAft>
              <a:buClr>
                <a:schemeClr val="dk1"/>
              </a:buClr>
              <a:buSzPts val="1400"/>
              <a:buFont typeface="Barlow"/>
              <a:buNone/>
              <a:defRPr sz="1600" b="0" i="0" u="none" strike="noStrike" cap="none">
                <a:solidFill>
                  <a:schemeClr val="dk1"/>
                </a:solidFill>
                <a:latin typeface="Barlow"/>
                <a:ea typeface="Barlow"/>
                <a:cs typeface="Barlow"/>
                <a:sym typeface="Barlow"/>
              </a:defRPr>
            </a:lvl9pPr>
          </a:lstStyle>
          <a:p>
            <a:pPr marL="0" indent="0" algn="l"/>
            <a:r>
              <a:rPr lang="en-US" sz="1200" b="1" dirty="0">
                <a:solidFill>
                  <a:srgbClr val="E60000"/>
                </a:solidFill>
                <a:effectLst>
                  <a:outerShdw blurRad="50800" dist="25400" dir="5400000" algn="t" rotWithShape="0">
                    <a:prstClr val="black">
                      <a:alpha val="40000"/>
                    </a:prstClr>
                  </a:outerShdw>
                </a:effectLst>
                <a:latin typeface="Aptos Display" panose="020B0004020202020204" pitchFamily="34" charset="0"/>
              </a:rPr>
              <a:t>STEP 3:</a:t>
            </a:r>
          </a:p>
          <a:p>
            <a:pPr marL="0" indent="0" algn="l"/>
            <a:r>
              <a:rPr lang="en-US" sz="1200" dirty="0">
                <a:solidFill>
                  <a:srgbClr val="1C1C1C"/>
                </a:solidFill>
                <a:effectLst>
                  <a:outerShdw blurRad="50800" dist="25400" dir="5400000" algn="t" rotWithShape="0">
                    <a:prstClr val="black">
                      <a:alpha val="40000"/>
                    </a:prstClr>
                  </a:outerShdw>
                </a:effectLst>
                <a:latin typeface="Aptos Display" panose="020B0004020202020204" pitchFamily="34" charset="0"/>
              </a:rPr>
              <a:t>Check your progress. The GPA in the degree block for which you applied will used, NOT the overall GPA.</a:t>
            </a:r>
          </a:p>
        </p:txBody>
      </p:sp>
      <p:sp>
        <p:nvSpPr>
          <p:cNvPr id="60" name="Subtitle 3">
            <a:extLst>
              <a:ext uri="{FF2B5EF4-FFF2-40B4-BE49-F238E27FC236}">
                <a16:creationId xmlns:a16="http://schemas.microsoft.com/office/drawing/2014/main" id="{2112AECE-4542-362B-1B33-0572F8AD67E4}"/>
              </a:ext>
            </a:extLst>
          </p:cNvPr>
          <p:cNvSpPr txBox="1">
            <a:spLocks/>
          </p:cNvSpPr>
          <p:nvPr/>
        </p:nvSpPr>
        <p:spPr>
          <a:xfrm>
            <a:off x="6698742" y="1164464"/>
            <a:ext cx="1972952" cy="88482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1800"/>
              <a:buFont typeface="Barlow"/>
              <a:buNone/>
              <a:defRPr sz="16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1600"/>
              </a:spcBef>
              <a:spcAft>
                <a:spcPts val="1600"/>
              </a:spcAft>
              <a:buClr>
                <a:schemeClr val="dk1"/>
              </a:buClr>
              <a:buSzPts val="1400"/>
              <a:buFont typeface="Barlow"/>
              <a:buNone/>
              <a:defRPr sz="1600" b="0" i="0" u="none" strike="noStrike" cap="none">
                <a:solidFill>
                  <a:schemeClr val="dk1"/>
                </a:solidFill>
                <a:latin typeface="Barlow"/>
                <a:ea typeface="Barlow"/>
                <a:cs typeface="Barlow"/>
                <a:sym typeface="Barlow"/>
              </a:defRPr>
            </a:lvl9pPr>
          </a:lstStyle>
          <a:p>
            <a:pPr marL="0" indent="0" algn="l"/>
            <a:r>
              <a:rPr lang="en-US" sz="1200" b="1" dirty="0">
                <a:solidFill>
                  <a:srgbClr val="E60000"/>
                </a:solidFill>
                <a:effectLst>
                  <a:outerShdw blurRad="50800" dist="25400" dir="5400000" algn="t" rotWithShape="0">
                    <a:prstClr val="black">
                      <a:alpha val="40000"/>
                    </a:prstClr>
                  </a:outerShdw>
                </a:effectLst>
                <a:latin typeface="Aptos Display" panose="020B0004020202020204" pitchFamily="34" charset="0"/>
              </a:rPr>
              <a:t>STEP 4:</a:t>
            </a:r>
          </a:p>
          <a:p>
            <a:pPr marL="0" indent="0" algn="l"/>
            <a:r>
              <a:rPr lang="en-US" sz="1200" dirty="0">
                <a:solidFill>
                  <a:srgbClr val="1C1C1C"/>
                </a:solidFill>
                <a:effectLst>
                  <a:outerShdw blurRad="50800" dist="25400" dir="5400000" algn="t" rotWithShape="0">
                    <a:prstClr val="black">
                      <a:alpha val="40000"/>
                    </a:prstClr>
                  </a:outerShdw>
                </a:effectLst>
                <a:latin typeface="Aptos Display" panose="020B0004020202020204" pitchFamily="34" charset="0"/>
              </a:rPr>
              <a:t>Verify that your name is correct. The name displayed is what will be used for your Degree/Certificate.</a:t>
            </a:r>
          </a:p>
        </p:txBody>
      </p:sp>
      <p:pic>
        <p:nvPicPr>
          <p:cNvPr id="2" name="Picture 1">
            <a:extLst>
              <a:ext uri="{FF2B5EF4-FFF2-40B4-BE49-F238E27FC236}">
                <a16:creationId xmlns:a16="http://schemas.microsoft.com/office/drawing/2014/main" id="{25DE64FB-EBB5-6317-36DF-50F93E5F6683}"/>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p:blipFill>
        <p:spPr>
          <a:xfrm>
            <a:off x="614084" y="2204370"/>
            <a:ext cx="1028107" cy="2069906"/>
          </a:xfrm>
          <a:prstGeom prst="rect">
            <a:avLst/>
          </a:prstGeom>
          <a:effectLst>
            <a:outerShdw blurRad="50800" dist="38100" dir="5400000" algn="t" rotWithShape="0">
              <a:prstClr val="black">
                <a:alpha val="40000"/>
              </a:prstClr>
            </a:outerShdw>
          </a:effectLst>
        </p:spPr>
      </p:pic>
      <p:sp>
        <p:nvSpPr>
          <p:cNvPr id="8" name="Rectangle 7">
            <a:extLst>
              <a:ext uri="{FF2B5EF4-FFF2-40B4-BE49-F238E27FC236}">
                <a16:creationId xmlns:a16="http://schemas.microsoft.com/office/drawing/2014/main" id="{485A3EE2-3520-DDA9-9D7B-9FDD3C13F5FC}"/>
              </a:ext>
            </a:extLst>
          </p:cNvPr>
          <p:cNvSpPr/>
          <p:nvPr/>
        </p:nvSpPr>
        <p:spPr>
          <a:xfrm>
            <a:off x="1353843" y="4294420"/>
            <a:ext cx="6317403" cy="461665"/>
          </a:xfrm>
          <a:prstGeom prst="rect">
            <a:avLst/>
          </a:prstGeom>
        </p:spPr>
        <p:txBody>
          <a:bodyPr wrap="square">
            <a:spAutoFit/>
          </a:bodyPr>
          <a:lstStyle/>
          <a:p>
            <a:pPr algn="ctr">
              <a:buClr>
                <a:schemeClr val="dk1"/>
              </a:buClr>
              <a:buSzPts val="1800"/>
            </a:pPr>
            <a:r>
              <a:rPr lang="en-US" sz="1200" b="1" dirty="0">
                <a:solidFill>
                  <a:srgbClr val="E60000"/>
                </a:solidFill>
                <a:effectLst>
                  <a:outerShdw blurRad="50800" dist="38100" dir="5400000" algn="t" rotWithShape="0">
                    <a:prstClr val="black">
                      <a:alpha val="40000"/>
                    </a:prstClr>
                  </a:outerShdw>
                </a:effectLst>
                <a:latin typeface="Aptos Display" panose="020B0004020202020204" pitchFamily="34" charset="0"/>
                <a:sym typeface="Barlow"/>
              </a:rPr>
              <a:t>NOTE: </a:t>
            </a:r>
          </a:p>
          <a:p>
            <a:pPr algn="ctr">
              <a:buClr>
                <a:schemeClr val="dk1"/>
              </a:buClr>
              <a:buSzPts val="1800"/>
            </a:pPr>
            <a:r>
              <a:rPr lang="en-US" sz="1200" dirty="0">
                <a:solidFill>
                  <a:srgbClr val="1C1C1C"/>
                </a:solidFill>
                <a:effectLst>
                  <a:outerShdw blurRad="50800" dist="38100" dir="5400000" algn="t" rotWithShape="0">
                    <a:prstClr val="black">
                      <a:alpha val="40000"/>
                    </a:prstClr>
                  </a:outerShdw>
                </a:effectLst>
                <a:latin typeface="Aptos Display" panose="020B0004020202020204" pitchFamily="34" charset="0"/>
                <a:sym typeface="Barlow"/>
              </a:rPr>
              <a:t>You must have a 2.0 GPA for graduation. </a:t>
            </a:r>
            <a:r>
              <a:rPr lang="en-US" sz="1200" b="1" dirty="0">
                <a:solidFill>
                  <a:srgbClr val="1C1C1C"/>
                </a:solidFill>
                <a:effectLst>
                  <a:outerShdw blurRad="50800" dist="38100" dir="5400000" algn="t" rotWithShape="0">
                    <a:prstClr val="black">
                      <a:alpha val="40000"/>
                    </a:prstClr>
                  </a:outerShdw>
                </a:effectLst>
                <a:latin typeface="Aptos Display" panose="020B0004020202020204" pitchFamily="34" charset="0"/>
                <a:sym typeface="Barlow"/>
              </a:rPr>
              <a:t>Your final GPA will be calculated after grades are rolled.</a:t>
            </a:r>
          </a:p>
        </p:txBody>
      </p:sp>
      <p:pic>
        <p:nvPicPr>
          <p:cNvPr id="16" name="Picture 15">
            <a:extLst>
              <a:ext uri="{FF2B5EF4-FFF2-40B4-BE49-F238E27FC236}">
                <a16:creationId xmlns:a16="http://schemas.microsoft.com/office/drawing/2014/main" id="{007D162F-69EF-E399-7DBF-E2CD405424B2}"/>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4012134" y="2200292"/>
            <a:ext cx="2328837" cy="1499388"/>
          </a:xfrm>
          <a:prstGeom prst="rect">
            <a:avLst/>
          </a:prstGeom>
          <a:effectLst>
            <a:outerShdw blurRad="50800" dist="38100" dir="5400000" algn="t" rotWithShape="0">
              <a:prstClr val="black">
                <a:alpha val="40000"/>
              </a:prstClr>
            </a:outerShdw>
          </a:effectLst>
        </p:spPr>
      </p:pic>
      <p:sp>
        <p:nvSpPr>
          <p:cNvPr id="25" name="Rectangle 24">
            <a:extLst>
              <a:ext uri="{FF2B5EF4-FFF2-40B4-BE49-F238E27FC236}">
                <a16:creationId xmlns:a16="http://schemas.microsoft.com/office/drawing/2014/main" id="{DDEBFA9C-9700-08A1-D3FF-1B9B9DD7CB53}"/>
              </a:ext>
            </a:extLst>
          </p:cNvPr>
          <p:cNvSpPr/>
          <p:nvPr/>
        </p:nvSpPr>
        <p:spPr>
          <a:xfrm>
            <a:off x="960901" y="4660425"/>
            <a:ext cx="7222198" cy="276999"/>
          </a:xfrm>
          <a:prstGeom prst="rect">
            <a:avLst/>
          </a:prstGeom>
        </p:spPr>
        <p:txBody>
          <a:bodyPr wrap="square">
            <a:spAutoFit/>
          </a:bodyPr>
          <a:lstStyle/>
          <a:p>
            <a:pPr algn="ctr">
              <a:buClr>
                <a:schemeClr val="dk1"/>
              </a:buClr>
              <a:buSzPts val="1800"/>
            </a:pPr>
            <a:r>
              <a:rPr lang="en-US" sz="1200" i="1" dirty="0">
                <a:solidFill>
                  <a:srgbClr val="1C1C1C"/>
                </a:solidFill>
                <a:effectLst>
                  <a:outerShdw blurRad="50800" dist="38100" dir="5400000" algn="t" rotWithShape="0">
                    <a:prstClr val="black">
                      <a:alpha val="40000"/>
                    </a:prstClr>
                  </a:outerShdw>
                </a:effectLst>
                <a:latin typeface="Aptos Display" panose="020B0004020202020204" pitchFamily="34" charset="0"/>
                <a:sym typeface="Barlow"/>
              </a:rPr>
              <a:t>Spring/Summer Commencement Participants: We will use your last GPA available for Commencement purposes. </a:t>
            </a:r>
          </a:p>
        </p:txBody>
      </p:sp>
      <p:pic>
        <p:nvPicPr>
          <p:cNvPr id="23" name="Picture 22">
            <a:extLst>
              <a:ext uri="{FF2B5EF4-FFF2-40B4-BE49-F238E27FC236}">
                <a16:creationId xmlns:a16="http://schemas.microsoft.com/office/drawing/2014/main" id="{94E3370C-417F-BA63-F0D5-913B62BACE4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698742" y="2199909"/>
            <a:ext cx="1972952" cy="1095375"/>
          </a:xfrm>
          <a:prstGeom prst="rect">
            <a:avLst/>
          </a:prstGeom>
          <a:effectLst>
            <a:outerShdw blurRad="50800" dist="38100" dir="5400000" algn="t" rotWithShape="0">
              <a:prstClr val="black">
                <a:alpha val="40000"/>
              </a:prstClr>
            </a:outerShdw>
          </a:effectLst>
        </p:spPr>
      </p:pic>
      <p:sp>
        <p:nvSpPr>
          <p:cNvPr id="5" name="Rectangle 4">
            <a:extLst>
              <a:ext uri="{FF2B5EF4-FFF2-40B4-BE49-F238E27FC236}">
                <a16:creationId xmlns:a16="http://schemas.microsoft.com/office/drawing/2014/main" id="{FECFB009-B962-64A4-D0F9-30A491DE3BF6}"/>
              </a:ext>
            </a:extLst>
          </p:cNvPr>
          <p:cNvSpPr/>
          <p:nvPr/>
        </p:nvSpPr>
        <p:spPr>
          <a:xfrm>
            <a:off x="107061" y="102874"/>
            <a:ext cx="8929878" cy="4937751"/>
          </a:xfrm>
          <a:prstGeom prst="rect">
            <a:avLst/>
          </a:prstGeom>
          <a:noFill/>
          <a:ln w="25400" cap="flat" cmpd="sng" algn="ctr">
            <a:solidFill>
              <a:srgbClr val="231F2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cxnSp>
        <p:nvCxnSpPr>
          <p:cNvPr id="6" name="Google Shape;887;p61">
            <a:extLst>
              <a:ext uri="{FF2B5EF4-FFF2-40B4-BE49-F238E27FC236}">
                <a16:creationId xmlns:a16="http://schemas.microsoft.com/office/drawing/2014/main" id="{40D2E15A-16CD-033B-DABB-E8B7556FBF46}"/>
              </a:ext>
            </a:extLst>
          </p:cNvPr>
          <p:cNvCxnSpPr>
            <a:cxnSpLocks/>
            <a:stCxn id="39" idx="1"/>
            <a:endCxn id="2" idx="2"/>
          </p:cNvCxnSpPr>
          <p:nvPr/>
        </p:nvCxnSpPr>
        <p:spPr>
          <a:xfrm rot="10800000" flipV="1">
            <a:off x="1128139" y="2878120"/>
            <a:ext cx="865333" cy="1396156"/>
          </a:xfrm>
          <a:prstGeom prst="bentConnector4">
            <a:avLst>
              <a:gd name="adj1" fmla="val 20297"/>
              <a:gd name="adj2" fmla="val 109097"/>
            </a:avLst>
          </a:prstGeom>
          <a:noFill/>
          <a:ln w="19050" cap="flat" cmpd="sng">
            <a:solidFill>
              <a:srgbClr val="000000"/>
            </a:solidFill>
            <a:prstDash val="dash"/>
            <a:round/>
            <a:headEnd type="none" w="med" len="med"/>
            <a:tailEnd type="none" w="med" len="med"/>
          </a:ln>
          <a:effectLst>
            <a:outerShdw blurRad="50800" dist="38100" dir="5400000" algn="t" rotWithShape="0">
              <a:prstClr val="black">
                <a:alpha val="40000"/>
              </a:prstClr>
            </a:outerShdw>
          </a:effectLst>
        </p:spPr>
      </p:cxnSp>
      <p:cxnSp>
        <p:nvCxnSpPr>
          <p:cNvPr id="11" name="Google Shape;887;p61">
            <a:extLst>
              <a:ext uri="{FF2B5EF4-FFF2-40B4-BE49-F238E27FC236}">
                <a16:creationId xmlns:a16="http://schemas.microsoft.com/office/drawing/2014/main" id="{CCFA63F1-3518-9BAD-9E05-603DD65A95B8}"/>
              </a:ext>
            </a:extLst>
          </p:cNvPr>
          <p:cNvCxnSpPr>
            <a:cxnSpLocks/>
            <a:stCxn id="39" idx="2"/>
            <a:endCxn id="16" idx="1"/>
          </p:cNvCxnSpPr>
          <p:nvPr/>
        </p:nvCxnSpPr>
        <p:spPr>
          <a:xfrm rot="5400000" flipH="1" flipV="1">
            <a:off x="3113996" y="2655228"/>
            <a:ext cx="603379" cy="1192896"/>
          </a:xfrm>
          <a:prstGeom prst="bentConnector4">
            <a:avLst>
              <a:gd name="adj1" fmla="val -37887"/>
              <a:gd name="adj2" fmla="val 84612"/>
            </a:avLst>
          </a:prstGeom>
          <a:noFill/>
          <a:ln w="19050" cap="flat" cmpd="sng">
            <a:solidFill>
              <a:srgbClr val="000000"/>
            </a:solidFill>
            <a:prstDash val="dash"/>
            <a:round/>
            <a:headEnd type="none" w="med" len="med"/>
            <a:tailEnd type="none" w="med" len="med"/>
          </a:ln>
          <a:effectLst>
            <a:outerShdw blurRad="50800" dist="38100" dir="5400000" algn="t" rotWithShape="0">
              <a:prstClr val="black">
                <a:alpha val="40000"/>
              </a:prstClr>
            </a:outerShdw>
          </a:effectLst>
        </p:spPr>
      </p:cxnSp>
      <p:cxnSp>
        <p:nvCxnSpPr>
          <p:cNvPr id="14" name="Google Shape;887;p61">
            <a:extLst>
              <a:ext uri="{FF2B5EF4-FFF2-40B4-BE49-F238E27FC236}">
                <a16:creationId xmlns:a16="http://schemas.microsoft.com/office/drawing/2014/main" id="{76CC5C6F-60C2-12FB-EB73-5CBCFAFAD2E3}"/>
              </a:ext>
            </a:extLst>
          </p:cNvPr>
          <p:cNvCxnSpPr>
            <a:cxnSpLocks/>
            <a:stCxn id="23" idx="2"/>
            <a:endCxn id="16" idx="2"/>
          </p:cNvCxnSpPr>
          <p:nvPr/>
        </p:nvCxnSpPr>
        <p:spPr>
          <a:xfrm rot="5400000">
            <a:off x="6228688" y="2243150"/>
            <a:ext cx="404396" cy="2508665"/>
          </a:xfrm>
          <a:prstGeom prst="bentConnector3">
            <a:avLst>
              <a:gd name="adj1" fmla="val 156529"/>
            </a:avLst>
          </a:prstGeom>
          <a:noFill/>
          <a:ln w="19050" cap="flat" cmpd="sng">
            <a:solidFill>
              <a:srgbClr val="000000"/>
            </a:solidFill>
            <a:prstDash val="dash"/>
            <a:round/>
            <a:headEnd type="none" w="med" len="med"/>
            <a:tailEnd type="none" w="med" len="med"/>
          </a:ln>
          <a:effectLst>
            <a:outerShdw blurRad="50800" dist="38100" dir="5400000" algn="t" rotWithShape="0">
              <a:prstClr val="black">
                <a:alpha val="40000"/>
              </a:prstClr>
            </a:outerShdw>
          </a:effectLst>
        </p:spPr>
      </p:cxnSp>
    </p:spTree>
    <p:extLst>
      <p:ext uri="{BB962C8B-B14F-4D97-AF65-F5344CB8AC3E}">
        <p14:creationId xmlns:p14="http://schemas.microsoft.com/office/powerpoint/2010/main" val="3402757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7"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ptos" panose="02110004020202020204"/>
            </a:endParaRPr>
          </a:p>
        </p:txBody>
      </p:sp>
      <p:sp>
        <p:nvSpPr>
          <p:cNvPr id="14" name="Rectangle 1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42697"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Aptos" panose="02110004020202020204"/>
            </a:endParaRPr>
          </a:p>
        </p:txBody>
      </p:sp>
      <p:pic>
        <p:nvPicPr>
          <p:cNvPr id="3" name="Picture 2" descr="Close-up of a diploma&#10;&#10;AI-generated content may be incorrect.">
            <a:extLst>
              <a:ext uri="{FF2B5EF4-FFF2-40B4-BE49-F238E27FC236}">
                <a16:creationId xmlns:a16="http://schemas.microsoft.com/office/drawing/2014/main" id="{1A10ED69-DC99-17E2-3CF4-D1304BE2875B}"/>
              </a:ext>
            </a:extLst>
          </p:cNvPr>
          <p:cNvPicPr>
            <a:picLocks noChangeAspect="1"/>
          </p:cNvPicPr>
          <p:nvPr/>
        </p:nvPicPr>
        <p:blipFill>
          <a:blip r:embed="rId2" cstate="screen">
            <a:alphaModFix amt="85000"/>
            <a:extLst>
              <a:ext uri="{28A0092B-C50C-407E-A947-70E740481C1C}">
                <a14:useLocalDpi xmlns:a14="http://schemas.microsoft.com/office/drawing/2010/main" val="0"/>
              </a:ext>
            </a:extLst>
          </a:blip>
          <a:srcRect l="-152"/>
          <a:stretch/>
        </p:blipFill>
        <p:spPr>
          <a:xfrm>
            <a:off x="-36957" y="3174966"/>
            <a:ext cx="9217913" cy="1992381"/>
          </a:xfrm>
          <a:prstGeom prst="rect">
            <a:avLst/>
          </a:prstGeom>
        </p:spPr>
      </p:pic>
      <p:sp>
        <p:nvSpPr>
          <p:cNvPr id="4" name="Rectangle 3">
            <a:extLst>
              <a:ext uri="{FF2B5EF4-FFF2-40B4-BE49-F238E27FC236}">
                <a16:creationId xmlns:a16="http://schemas.microsoft.com/office/drawing/2014/main" id="{A0360357-452F-6E44-3E92-9BD94969A810}"/>
              </a:ext>
            </a:extLst>
          </p:cNvPr>
          <p:cNvSpPr/>
          <p:nvPr/>
        </p:nvSpPr>
        <p:spPr>
          <a:xfrm>
            <a:off x="0" y="0"/>
            <a:ext cx="9144000" cy="3174966"/>
          </a:xfrm>
          <a:prstGeom prst="rect">
            <a:avLst/>
          </a:prstGeom>
          <a:solidFill>
            <a:srgbClr val="D82727"/>
          </a:solidFill>
          <a:ln>
            <a:solidFill>
              <a:srgbClr val="D223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 name="Rectangle 7">
            <a:extLst>
              <a:ext uri="{FF2B5EF4-FFF2-40B4-BE49-F238E27FC236}">
                <a16:creationId xmlns:a16="http://schemas.microsoft.com/office/drawing/2014/main" id="{978671EB-EF0D-9757-FAE6-B50BCFEBDE5C}"/>
              </a:ext>
            </a:extLst>
          </p:cNvPr>
          <p:cNvSpPr/>
          <p:nvPr/>
        </p:nvSpPr>
        <p:spPr>
          <a:xfrm>
            <a:off x="107061" y="102873"/>
            <a:ext cx="8929878" cy="4937751"/>
          </a:xfrm>
          <a:prstGeom prst="rect">
            <a:avLst/>
          </a:prstGeom>
          <a:noFill/>
          <a:ln w="25400" cap="flat" cmpd="sng" algn="ctr">
            <a:solidFill>
              <a:srgbClr val="231F2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6" name="TextBox 5">
            <a:extLst>
              <a:ext uri="{FF2B5EF4-FFF2-40B4-BE49-F238E27FC236}">
                <a16:creationId xmlns:a16="http://schemas.microsoft.com/office/drawing/2014/main" id="{D308594C-6024-F737-2D98-113BB3865CF8}"/>
              </a:ext>
            </a:extLst>
          </p:cNvPr>
          <p:cNvSpPr txBox="1"/>
          <p:nvPr/>
        </p:nvSpPr>
        <p:spPr>
          <a:xfrm>
            <a:off x="456881" y="1089955"/>
            <a:ext cx="8230236" cy="893790"/>
          </a:xfrm>
          <a:prstGeom prst="rect">
            <a:avLst/>
          </a:prstGeom>
        </p:spPr>
        <p:txBody>
          <a:bodyPr vert="horz" lIns="68580" tIns="34290" rIns="68580" bIns="34290" rtlCol="0">
            <a:normAutofit/>
          </a:bodyPr>
          <a:lstStyle/>
          <a:p>
            <a:pPr algn="ctr" defTabSz="685800">
              <a:lnSpc>
                <a:spcPct val="90000"/>
              </a:lnSpc>
              <a:spcAft>
                <a:spcPts val="450"/>
              </a:spcAft>
              <a:buClrTx/>
            </a:pPr>
            <a:r>
              <a:rPr lang="en-US" sz="1500" kern="1200" dirty="0">
                <a:solidFill>
                  <a:srgbClr val="FFFFFF"/>
                </a:solidFill>
                <a:effectLst>
                  <a:outerShdw blurRad="50800" dist="38100" dir="5400000" algn="t" rotWithShape="0">
                    <a:prstClr val="black">
                      <a:alpha val="40000"/>
                    </a:prstClr>
                  </a:outerShdw>
                </a:effectLst>
                <a:latin typeface="Aptos Display" panose="020B0004020202020204" pitchFamily="34" charset="0"/>
                <a:ea typeface="+mn-ea"/>
                <a:cs typeface="+mn-cs"/>
              </a:rPr>
              <a:t>All student who are currently enrolled at IVC and have intent to complete their course work at the end of the Spring semester or Summer session should receive their diploma by mail approximately 8 weeks after the completion of their final course. Students must pay any remaining fees and confirm their mailing address on WebSTAR as this is where your diploma will be sent.</a:t>
            </a:r>
          </a:p>
        </p:txBody>
      </p:sp>
      <p:sp>
        <p:nvSpPr>
          <p:cNvPr id="9" name="Google Shape;523;p69">
            <a:extLst>
              <a:ext uri="{FF2B5EF4-FFF2-40B4-BE49-F238E27FC236}">
                <a16:creationId xmlns:a16="http://schemas.microsoft.com/office/drawing/2014/main" id="{59BE3FB8-C7D3-54F0-2990-223CAA6C14D9}"/>
              </a:ext>
            </a:extLst>
          </p:cNvPr>
          <p:cNvSpPr txBox="1">
            <a:spLocks/>
          </p:cNvSpPr>
          <p:nvPr/>
        </p:nvSpPr>
        <p:spPr>
          <a:xfrm>
            <a:off x="1970461" y="253185"/>
            <a:ext cx="5203075" cy="68645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Overpass"/>
              <a:buNone/>
              <a:defRPr sz="96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2pPr>
            <a:lvl3pPr marR="0" lvl="2"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3pPr>
            <a:lvl4pPr marR="0" lvl="3"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4pPr>
            <a:lvl5pPr marR="0" lvl="4"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5pPr>
            <a:lvl6pPr marR="0" lvl="5"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6pPr>
            <a:lvl7pPr marR="0" lvl="6"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7pPr>
            <a:lvl8pPr marR="0" lvl="7"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8pPr>
            <a:lvl9pPr marR="0" lvl="8"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9pPr>
          </a:lstStyle>
          <a:p>
            <a:pPr marL="0" marR="0" lvl="0" indent="0" algn="l" defTabSz="914400" rtl="0" eaLnBrk="1" fontAlgn="auto" latinLnBrk="0" hangingPunct="1">
              <a:lnSpc>
                <a:spcPct val="100000"/>
              </a:lnSpc>
              <a:spcBef>
                <a:spcPts val="0"/>
              </a:spcBef>
              <a:spcAft>
                <a:spcPts val="0"/>
              </a:spcAft>
              <a:buClr>
                <a:srgbClr val="FFFFFF"/>
              </a:buClr>
              <a:buSzPts val="3600"/>
              <a:buFont typeface="Overpass"/>
              <a:buNone/>
              <a:tabLst/>
              <a:defRPr/>
            </a:pPr>
            <a:r>
              <a:rPr kumimoji="0" lang="en-US" sz="5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DIPLOMAS &amp; CERTIFICATES</a:t>
            </a:r>
          </a:p>
        </p:txBody>
      </p:sp>
      <p:sp>
        <p:nvSpPr>
          <p:cNvPr id="17" name="TextBox 16">
            <a:extLst>
              <a:ext uri="{FF2B5EF4-FFF2-40B4-BE49-F238E27FC236}">
                <a16:creationId xmlns:a16="http://schemas.microsoft.com/office/drawing/2014/main" id="{6CBE435E-AE17-E5B7-5006-F2AEA815B393}"/>
              </a:ext>
            </a:extLst>
          </p:cNvPr>
          <p:cNvSpPr txBox="1"/>
          <p:nvPr/>
        </p:nvSpPr>
        <p:spPr>
          <a:xfrm>
            <a:off x="456881" y="2062147"/>
            <a:ext cx="8230236" cy="893790"/>
          </a:xfrm>
          <a:prstGeom prst="rect">
            <a:avLst/>
          </a:prstGeom>
        </p:spPr>
        <p:txBody>
          <a:bodyPr vert="horz" lIns="68580" tIns="34290" rIns="68580" bIns="34290" rtlCol="0">
            <a:normAutofit/>
          </a:bodyPr>
          <a:lstStyle/>
          <a:p>
            <a:pPr algn="ctr" defTabSz="685800">
              <a:lnSpc>
                <a:spcPct val="90000"/>
              </a:lnSpc>
              <a:spcAft>
                <a:spcPts val="450"/>
              </a:spcAft>
              <a:buClrTx/>
            </a:pPr>
            <a:r>
              <a:rPr lang="en-US" sz="1500" b="1" kern="1200" dirty="0">
                <a:solidFill>
                  <a:srgbClr val="231F20"/>
                </a:solidFill>
                <a:effectLst>
                  <a:outerShdw blurRad="50800" dist="38100" dir="5400000" algn="t" rotWithShape="0">
                    <a:prstClr val="black">
                      <a:alpha val="40000"/>
                    </a:prstClr>
                  </a:outerShdw>
                </a:effectLst>
                <a:latin typeface="Aptos Display" panose="020B0004020202020204" pitchFamily="34" charset="0"/>
                <a:ea typeface="+mn-ea"/>
                <a:cs typeface="+mn-cs"/>
              </a:rPr>
              <a:t>NOTE: </a:t>
            </a:r>
          </a:p>
          <a:p>
            <a:pPr algn="ctr" defTabSz="685800">
              <a:buClrTx/>
            </a:pPr>
            <a:r>
              <a:rPr lang="en-US" sz="1500" kern="1200" dirty="0">
                <a:solidFill>
                  <a:srgbClr val="FFFFFF"/>
                </a:solidFill>
                <a:effectLst>
                  <a:outerShdw blurRad="50800" dist="38100" dir="5400000" algn="t" rotWithShape="0">
                    <a:prstClr val="black">
                      <a:alpha val="40000"/>
                    </a:prstClr>
                  </a:outerShdw>
                </a:effectLst>
                <a:latin typeface="Aptos Display" panose="020B0004020202020204" pitchFamily="34" charset="0"/>
                <a:ea typeface="+mn-ea"/>
                <a:cs typeface="+mn-cs"/>
              </a:rPr>
              <a:t>Admissions &amp; Records will not review your graduation petition if you owe any fees. </a:t>
            </a:r>
          </a:p>
          <a:p>
            <a:pPr algn="ctr" defTabSz="685800">
              <a:buClrTx/>
            </a:pPr>
            <a:r>
              <a:rPr lang="en-US" sz="1500" kern="1200" dirty="0">
                <a:solidFill>
                  <a:srgbClr val="FFFFFF"/>
                </a:solidFill>
                <a:effectLst>
                  <a:outerShdw blurRad="50800" dist="38100" dir="5400000" algn="t" rotWithShape="0">
                    <a:prstClr val="black">
                      <a:alpha val="40000"/>
                    </a:prstClr>
                  </a:outerShdw>
                </a:effectLst>
                <a:latin typeface="Aptos Display" panose="020B0004020202020204" pitchFamily="34" charset="0"/>
                <a:ea typeface="+mn-ea"/>
                <a:cs typeface="+mn-cs"/>
              </a:rPr>
              <a:t>If you need to request a duplicate diploma/certificate, please visit Parchment.com.</a:t>
            </a:r>
          </a:p>
        </p:txBody>
      </p:sp>
    </p:spTree>
    <p:extLst>
      <p:ext uri="{BB962C8B-B14F-4D97-AF65-F5344CB8AC3E}">
        <p14:creationId xmlns:p14="http://schemas.microsoft.com/office/powerpoint/2010/main" val="41391811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close-up of a test&#10;&#10;AI-generated content may be incorrect.">
            <a:extLst>
              <a:ext uri="{FF2B5EF4-FFF2-40B4-BE49-F238E27FC236}">
                <a16:creationId xmlns:a16="http://schemas.microsoft.com/office/drawing/2014/main" id="{359319F4-3653-7461-3919-35AE77CF4BEB}"/>
              </a:ext>
            </a:extLst>
          </p:cNvPr>
          <p:cNvPicPr>
            <a:picLocks noChangeAspect="1"/>
          </p:cNvPicPr>
          <p:nvPr/>
        </p:nvPicPr>
        <p:blipFill>
          <a:blip r:embed="rId2" cstate="screen">
            <a:alphaModFix amt="85000"/>
            <a:extLst>
              <a:ext uri="{28A0092B-C50C-407E-A947-70E740481C1C}">
                <a14:useLocalDpi xmlns:a14="http://schemas.microsoft.com/office/drawing/2010/main" val="0"/>
              </a:ext>
            </a:extLst>
          </a:blip>
          <a:srcRect/>
          <a:stretch/>
        </p:blipFill>
        <p:spPr>
          <a:xfrm>
            <a:off x="0" y="-29166"/>
            <a:ext cx="4924182" cy="5187249"/>
          </a:xfrm>
          <a:prstGeom prst="rect">
            <a:avLst/>
          </a:prstGeom>
        </p:spPr>
      </p:pic>
      <p:sp>
        <p:nvSpPr>
          <p:cNvPr id="11" name="Rectangle 10">
            <a:extLst>
              <a:ext uri="{FF2B5EF4-FFF2-40B4-BE49-F238E27FC236}">
                <a16:creationId xmlns:a16="http://schemas.microsoft.com/office/drawing/2014/main" id="{54D28E4B-1704-06A0-B272-8A0C02B2A5C2}"/>
              </a:ext>
            </a:extLst>
          </p:cNvPr>
          <p:cNvSpPr/>
          <p:nvPr/>
        </p:nvSpPr>
        <p:spPr>
          <a:xfrm>
            <a:off x="4933359" y="-10866"/>
            <a:ext cx="4219818" cy="5143500"/>
          </a:xfrm>
          <a:prstGeom prst="rect">
            <a:avLst/>
          </a:prstGeom>
          <a:solidFill>
            <a:srgbClr val="D82727"/>
          </a:solidFill>
          <a:ln>
            <a:solidFill>
              <a:srgbClr val="D223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6" name="Rectangle 5">
            <a:extLst>
              <a:ext uri="{FF2B5EF4-FFF2-40B4-BE49-F238E27FC236}">
                <a16:creationId xmlns:a16="http://schemas.microsoft.com/office/drawing/2014/main" id="{954A7E88-5CBD-8FA1-73BC-FA3A15777061}"/>
              </a:ext>
            </a:extLst>
          </p:cNvPr>
          <p:cNvSpPr/>
          <p:nvPr/>
        </p:nvSpPr>
        <p:spPr>
          <a:xfrm>
            <a:off x="107061" y="102873"/>
            <a:ext cx="8929878" cy="4937751"/>
          </a:xfrm>
          <a:prstGeom prst="rect">
            <a:avLst/>
          </a:prstGeom>
          <a:noFill/>
          <a:ln w="25400" cap="flat" cmpd="sng" algn="ctr">
            <a:solidFill>
              <a:srgbClr val="F0F0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15" name="Subtitle 4">
            <a:extLst>
              <a:ext uri="{FF2B5EF4-FFF2-40B4-BE49-F238E27FC236}">
                <a16:creationId xmlns:a16="http://schemas.microsoft.com/office/drawing/2014/main" id="{39CC4AAE-9C1A-4674-51C9-D5BEC45EFA8B}"/>
              </a:ext>
            </a:extLst>
          </p:cNvPr>
          <p:cNvSpPr txBox="1">
            <a:spLocks/>
          </p:cNvSpPr>
          <p:nvPr/>
        </p:nvSpPr>
        <p:spPr>
          <a:xfrm>
            <a:off x="4955015" y="230207"/>
            <a:ext cx="4153646" cy="107706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8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9pPr>
          </a:lstStyle>
          <a:p>
            <a:pPr marL="0" indent="0"/>
            <a:r>
              <a:rPr lang="en-US" sz="1600" b="1" dirty="0">
                <a:solidFill>
                  <a:srgbClr val="FFFFFF"/>
                </a:solidFill>
                <a:effectLst>
                  <a:outerShdw blurRad="50800" dist="38100" dir="5400000" algn="t" rotWithShape="0">
                    <a:prstClr val="black">
                      <a:alpha val="40000"/>
                    </a:prstClr>
                  </a:outerShdw>
                </a:effectLst>
                <a:latin typeface="Aptos Display" panose="020B0004020202020204" pitchFamily="34" charset="0"/>
              </a:rPr>
              <a:t>Official IVC Transcripts can be requested through WebSTAR or the Parchment website.</a:t>
            </a:r>
          </a:p>
          <a:p>
            <a:pPr marL="0" indent="0"/>
            <a:r>
              <a:rPr lang="en-US" sz="1600" b="1" dirty="0">
                <a:solidFill>
                  <a:srgbClr val="FFFFFF"/>
                </a:solidFill>
                <a:effectLst>
                  <a:outerShdw blurRad="50800" dist="38100" dir="5400000" algn="t" rotWithShape="0">
                    <a:prstClr val="black">
                      <a:alpha val="40000"/>
                    </a:prstClr>
                  </a:outerShdw>
                </a:effectLst>
                <a:latin typeface="Aptos Display" panose="020B0004020202020204" pitchFamily="34" charset="0"/>
              </a:rPr>
              <a:t>There is a transcript fee when ordering any of the two following options below:</a:t>
            </a:r>
          </a:p>
        </p:txBody>
      </p:sp>
      <p:grpSp>
        <p:nvGrpSpPr>
          <p:cNvPr id="35" name="Group 34">
            <a:extLst>
              <a:ext uri="{FF2B5EF4-FFF2-40B4-BE49-F238E27FC236}">
                <a16:creationId xmlns:a16="http://schemas.microsoft.com/office/drawing/2014/main" id="{FF704731-50C5-324C-9FA9-CBBCA99BA4B8}"/>
              </a:ext>
            </a:extLst>
          </p:cNvPr>
          <p:cNvGrpSpPr/>
          <p:nvPr/>
        </p:nvGrpSpPr>
        <p:grpSpPr>
          <a:xfrm>
            <a:off x="7480206" y="1386695"/>
            <a:ext cx="844145" cy="844145"/>
            <a:chOff x="7632362" y="2026968"/>
            <a:chExt cx="915676" cy="915676"/>
          </a:xfrm>
        </p:grpSpPr>
        <p:pic>
          <p:nvPicPr>
            <p:cNvPr id="22" name="Graphic 21" descr="Open envelope with solid fill">
              <a:extLst>
                <a:ext uri="{FF2B5EF4-FFF2-40B4-BE49-F238E27FC236}">
                  <a16:creationId xmlns:a16="http://schemas.microsoft.com/office/drawing/2014/main" id="{F10C34E4-F7D1-30FB-FA32-BD33971764E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25928" y="2060883"/>
              <a:ext cx="743532" cy="743532"/>
            </a:xfrm>
            <a:prstGeom prst="rect">
              <a:avLst/>
            </a:prstGeom>
            <a:effectLst>
              <a:outerShdw blurRad="50800" dist="38100" dir="5400000" algn="t" rotWithShape="0">
                <a:prstClr val="black">
                  <a:alpha val="40000"/>
                </a:prstClr>
              </a:outerShdw>
            </a:effectLst>
          </p:spPr>
        </p:pic>
        <p:sp>
          <p:nvSpPr>
            <p:cNvPr id="34" name="Flowchart: Connector 33">
              <a:extLst>
                <a:ext uri="{FF2B5EF4-FFF2-40B4-BE49-F238E27FC236}">
                  <a16:creationId xmlns:a16="http://schemas.microsoft.com/office/drawing/2014/main" id="{7939746C-D769-9E74-4A23-F4FB0E0F7284}"/>
                </a:ext>
              </a:extLst>
            </p:cNvPr>
            <p:cNvSpPr/>
            <p:nvPr/>
          </p:nvSpPr>
          <p:spPr>
            <a:xfrm>
              <a:off x="7632362" y="2026968"/>
              <a:ext cx="915676" cy="915676"/>
            </a:xfrm>
            <a:prstGeom prst="flowChartConnector">
              <a:avLst/>
            </a:prstGeom>
            <a:noFill/>
            <a:ln w="38100">
              <a:solidFill>
                <a:srgbClr val="FFFFFF"/>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1">
            <a:extLst>
              <a:ext uri="{FF2B5EF4-FFF2-40B4-BE49-F238E27FC236}">
                <a16:creationId xmlns:a16="http://schemas.microsoft.com/office/drawing/2014/main" id="{A616071F-AB48-70BB-7C24-2FA31B63061F}"/>
              </a:ext>
            </a:extLst>
          </p:cNvPr>
          <p:cNvGrpSpPr/>
          <p:nvPr/>
        </p:nvGrpSpPr>
        <p:grpSpPr>
          <a:xfrm>
            <a:off x="5565477" y="1339421"/>
            <a:ext cx="844145" cy="895245"/>
            <a:chOff x="5565477" y="1339421"/>
            <a:chExt cx="844145" cy="895245"/>
          </a:xfrm>
        </p:grpSpPr>
        <p:pic>
          <p:nvPicPr>
            <p:cNvPr id="26" name="Graphic 25" descr="Wi-Fi with solid fill">
              <a:extLst>
                <a:ext uri="{FF2B5EF4-FFF2-40B4-BE49-F238E27FC236}">
                  <a16:creationId xmlns:a16="http://schemas.microsoft.com/office/drawing/2014/main" id="{E187A468-576D-1454-01C8-E515C0FCF19F}"/>
                </a:ext>
              </a:extLst>
            </p:cNvPr>
            <p:cNvPicPr>
              <a:picLocks noChangeAspect="1"/>
            </p:cNvPicPr>
            <p:nvPr/>
          </p:nvPicPr>
          <p:blipFill>
            <a:blip r:embed="rId5">
              <a:extLst>
                <a:ext uri="{96DAC541-7B7A-43D3-8B79-37D633B846F1}">
                  <asvg:svgBlip xmlns:asvg="http://schemas.microsoft.com/office/drawing/2016/SVG/main" r:embed="rId6"/>
                </a:ext>
              </a:extLst>
            </a:blip>
            <a:srcRect l="12012" t="24349" r="14803" b="36134"/>
            <a:stretch/>
          </p:blipFill>
          <p:spPr>
            <a:xfrm rot="2464362">
              <a:off x="5878176" y="1508234"/>
              <a:ext cx="474665" cy="256298"/>
            </a:xfrm>
            <a:prstGeom prst="rect">
              <a:avLst/>
            </a:prstGeom>
            <a:effectLst>
              <a:outerShdw blurRad="50800" dist="38100" dir="5400000" algn="t" rotWithShape="0">
                <a:prstClr val="black">
                  <a:alpha val="40000"/>
                </a:prstClr>
              </a:outerShdw>
            </a:effectLst>
          </p:spPr>
        </p:pic>
        <p:sp>
          <p:nvSpPr>
            <p:cNvPr id="30" name="Flowchart: Connector 29">
              <a:extLst>
                <a:ext uri="{FF2B5EF4-FFF2-40B4-BE49-F238E27FC236}">
                  <a16:creationId xmlns:a16="http://schemas.microsoft.com/office/drawing/2014/main" id="{F53CE473-2EAD-06B8-A701-22EC09B7EDB9}"/>
                </a:ext>
              </a:extLst>
            </p:cNvPr>
            <p:cNvSpPr/>
            <p:nvPr/>
          </p:nvSpPr>
          <p:spPr>
            <a:xfrm>
              <a:off x="5565477" y="1390521"/>
              <a:ext cx="844145" cy="844145"/>
            </a:xfrm>
            <a:prstGeom prst="flowChartConnector">
              <a:avLst/>
            </a:prstGeom>
            <a:noFill/>
            <a:ln w="38100">
              <a:solidFill>
                <a:srgbClr val="FFFFFF"/>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4">
              <a:extLst>
                <a:ext uri="{FF2B5EF4-FFF2-40B4-BE49-F238E27FC236}">
                  <a16:creationId xmlns:a16="http://schemas.microsoft.com/office/drawing/2014/main" id="{9128DF55-0851-9607-7F70-FA6E13CF4BD2}"/>
                </a:ext>
              </a:extLst>
            </p:cNvPr>
            <p:cNvSpPr txBox="1">
              <a:spLocks/>
            </p:cNvSpPr>
            <p:nvPr/>
          </p:nvSpPr>
          <p:spPr>
            <a:xfrm>
              <a:off x="5618800" y="1339421"/>
              <a:ext cx="558007" cy="795947"/>
            </a:xfrm>
            <a:prstGeom prst="rect">
              <a:avLst/>
            </a:prstGeom>
            <a:noFill/>
            <a:ln>
              <a:noFill/>
            </a:ln>
            <a:effectLst>
              <a:outerShdw blurRad="50800" dist="38100" dir="5400000" algn="t" rotWithShape="0">
                <a:prstClr val="black">
                  <a:alpha val="40000"/>
                </a:prst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8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9pPr>
            </a:lstStyle>
            <a:p>
              <a:pPr marL="0" indent="0" algn="l"/>
              <a:r>
                <a:rPr lang="en-US" sz="6000" b="1" dirty="0">
                  <a:solidFill>
                    <a:srgbClr val="FFFFFF"/>
                  </a:solidFill>
                  <a:latin typeface="Adobe Fan Heiti Std B" panose="020B0700000000000000" pitchFamily="34" charset="-128"/>
                  <a:ea typeface="Adobe Fan Heiti Std B" panose="020B0700000000000000" pitchFamily="34" charset="-128"/>
                </a:rPr>
                <a:t>e</a:t>
              </a:r>
              <a:endParaRPr lang="en-US" sz="6000" dirty="0">
                <a:solidFill>
                  <a:srgbClr val="FFFFFF"/>
                </a:solidFill>
                <a:latin typeface="Adobe Fan Heiti Std B" panose="020B0700000000000000" pitchFamily="34" charset="-128"/>
                <a:ea typeface="Adobe Fan Heiti Std B" panose="020B0700000000000000" pitchFamily="34" charset="-128"/>
              </a:endParaRPr>
            </a:p>
          </p:txBody>
        </p:sp>
      </p:grpSp>
      <p:grpSp>
        <p:nvGrpSpPr>
          <p:cNvPr id="49" name="Group 48">
            <a:extLst>
              <a:ext uri="{FF2B5EF4-FFF2-40B4-BE49-F238E27FC236}">
                <a16:creationId xmlns:a16="http://schemas.microsoft.com/office/drawing/2014/main" id="{3E85C4A6-3D09-F774-F514-8DE9D3618DA5}"/>
              </a:ext>
            </a:extLst>
          </p:cNvPr>
          <p:cNvGrpSpPr/>
          <p:nvPr/>
        </p:nvGrpSpPr>
        <p:grpSpPr>
          <a:xfrm>
            <a:off x="4924182" y="2341646"/>
            <a:ext cx="4219818" cy="778491"/>
            <a:chOff x="4924182" y="2251777"/>
            <a:chExt cx="4219818" cy="778491"/>
          </a:xfrm>
        </p:grpSpPr>
        <p:sp>
          <p:nvSpPr>
            <p:cNvPr id="14" name="Rectangle 13">
              <a:extLst>
                <a:ext uri="{FF2B5EF4-FFF2-40B4-BE49-F238E27FC236}">
                  <a16:creationId xmlns:a16="http://schemas.microsoft.com/office/drawing/2014/main" id="{6ADC13C9-70CC-3A35-25DF-7D7DEA9983DB}"/>
                </a:ext>
              </a:extLst>
            </p:cNvPr>
            <p:cNvSpPr/>
            <p:nvPr/>
          </p:nvSpPr>
          <p:spPr>
            <a:xfrm>
              <a:off x="4924182" y="2337414"/>
              <a:ext cx="4219818" cy="692854"/>
            </a:xfrm>
            <a:prstGeom prst="rect">
              <a:avLst/>
            </a:prstGeom>
            <a:solidFill>
              <a:srgbClr val="FFFFFF"/>
            </a:solidFill>
            <a:ln>
              <a:solidFill>
                <a:srgbClr val="FFFFFF"/>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48" name="Group 47">
              <a:extLst>
                <a:ext uri="{FF2B5EF4-FFF2-40B4-BE49-F238E27FC236}">
                  <a16:creationId xmlns:a16="http://schemas.microsoft.com/office/drawing/2014/main" id="{9B841BA9-7278-E4C1-23BF-4FC9D1FC3A48}"/>
                </a:ext>
              </a:extLst>
            </p:cNvPr>
            <p:cNvGrpSpPr/>
            <p:nvPr/>
          </p:nvGrpSpPr>
          <p:grpSpPr>
            <a:xfrm>
              <a:off x="6899819" y="2259276"/>
              <a:ext cx="2032315" cy="718220"/>
              <a:chOff x="6899819" y="2259276"/>
              <a:chExt cx="2032315" cy="718220"/>
            </a:xfrm>
          </p:grpSpPr>
          <p:sp>
            <p:nvSpPr>
              <p:cNvPr id="23" name="Subtitle 4">
                <a:extLst>
                  <a:ext uri="{FF2B5EF4-FFF2-40B4-BE49-F238E27FC236}">
                    <a16:creationId xmlns:a16="http://schemas.microsoft.com/office/drawing/2014/main" id="{34764AED-8C61-7909-6B15-F9EFB49C38F1}"/>
                  </a:ext>
                </a:extLst>
              </p:cNvPr>
              <p:cNvSpPr txBox="1">
                <a:spLocks/>
              </p:cNvSpPr>
              <p:nvPr/>
            </p:nvSpPr>
            <p:spPr>
              <a:xfrm>
                <a:off x="6935820" y="2259276"/>
                <a:ext cx="1996314" cy="42347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8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9pPr>
              </a:lstStyle>
              <a:p>
                <a:pPr marL="0" indent="0"/>
                <a:r>
                  <a:rPr lang="en-US" sz="2000" b="1" dirty="0">
                    <a:solidFill>
                      <a:srgbClr val="D82727"/>
                    </a:solidFill>
                    <a:effectLst>
                      <a:outerShdw blurRad="50800" dist="38100" dir="5400000" algn="t" rotWithShape="0">
                        <a:prstClr val="black">
                          <a:alpha val="40000"/>
                        </a:prstClr>
                      </a:outerShdw>
                    </a:effectLst>
                    <a:latin typeface="Aptos Display" panose="020B0004020202020204" pitchFamily="34" charset="0"/>
                  </a:rPr>
                  <a:t>PRINT &amp; MAILED</a:t>
                </a:r>
                <a:endParaRPr lang="en-US" sz="2000" dirty="0">
                  <a:solidFill>
                    <a:srgbClr val="D82727"/>
                  </a:solidFill>
                  <a:effectLst>
                    <a:outerShdw blurRad="50800" dist="38100" dir="5400000" algn="t" rotWithShape="0">
                      <a:prstClr val="black">
                        <a:alpha val="40000"/>
                      </a:prstClr>
                    </a:outerShdw>
                  </a:effectLst>
                  <a:latin typeface="Aptos Display" panose="020B0004020202020204" pitchFamily="34" charset="0"/>
                </a:endParaRPr>
              </a:p>
            </p:txBody>
          </p:sp>
          <p:sp>
            <p:nvSpPr>
              <p:cNvPr id="37" name="Subtitle 4">
                <a:extLst>
                  <a:ext uri="{FF2B5EF4-FFF2-40B4-BE49-F238E27FC236}">
                    <a16:creationId xmlns:a16="http://schemas.microsoft.com/office/drawing/2014/main" id="{B8270EB4-4B9A-34E9-6A86-6D52E96D99D2}"/>
                  </a:ext>
                </a:extLst>
              </p:cNvPr>
              <p:cNvSpPr txBox="1">
                <a:spLocks/>
              </p:cNvSpPr>
              <p:nvPr/>
            </p:nvSpPr>
            <p:spPr>
              <a:xfrm>
                <a:off x="7080324" y="2513135"/>
                <a:ext cx="1824415" cy="29474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8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9pPr>
              </a:lstStyle>
              <a:p>
                <a:pPr marL="0" indent="0" algn="r"/>
                <a:r>
                  <a:rPr lang="en-US" sz="1200" dirty="0">
                    <a:solidFill>
                      <a:srgbClr val="231F20"/>
                    </a:solidFill>
                    <a:effectLst>
                      <a:outerShdw blurRad="50800" dist="12700" dir="5400000" algn="t" rotWithShape="0">
                        <a:prstClr val="black">
                          <a:alpha val="40000"/>
                        </a:prstClr>
                      </a:outerShdw>
                    </a:effectLst>
                    <a:latin typeface="Aptos Display" panose="020B0004020202020204" pitchFamily="34" charset="0"/>
                  </a:rPr>
                  <a:t>Printed on Paper &amp; Mailed</a:t>
                </a:r>
                <a:endParaRPr lang="en-US" sz="1000" dirty="0">
                  <a:solidFill>
                    <a:srgbClr val="231F20"/>
                  </a:solidFill>
                  <a:effectLst>
                    <a:outerShdw blurRad="50800" dist="12700" dir="5400000" algn="t" rotWithShape="0">
                      <a:prstClr val="black">
                        <a:alpha val="40000"/>
                      </a:prstClr>
                    </a:outerShdw>
                  </a:effectLst>
                  <a:latin typeface="Aptos Display" panose="020B0004020202020204" pitchFamily="34" charset="0"/>
                </a:endParaRPr>
              </a:p>
            </p:txBody>
          </p:sp>
          <p:sp>
            <p:nvSpPr>
              <p:cNvPr id="43" name="Subtitle 4">
                <a:extLst>
                  <a:ext uri="{FF2B5EF4-FFF2-40B4-BE49-F238E27FC236}">
                    <a16:creationId xmlns:a16="http://schemas.microsoft.com/office/drawing/2014/main" id="{838AF89F-C32D-B90B-1FEB-344A2A62353C}"/>
                  </a:ext>
                </a:extLst>
              </p:cNvPr>
              <p:cNvSpPr txBox="1">
                <a:spLocks/>
              </p:cNvSpPr>
              <p:nvPr/>
            </p:nvSpPr>
            <p:spPr>
              <a:xfrm>
                <a:off x="6899819" y="2682754"/>
                <a:ext cx="2004920" cy="29474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8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9pPr>
              </a:lstStyle>
              <a:p>
                <a:pPr marL="0" indent="0" algn="r"/>
                <a:r>
                  <a:rPr lang="en-US" b="1" dirty="0">
                    <a:solidFill>
                      <a:srgbClr val="D82727"/>
                    </a:solidFill>
                    <a:effectLst>
                      <a:outerShdw blurRad="50800" dist="25400" dir="5400000" algn="t" rotWithShape="0">
                        <a:prstClr val="black">
                          <a:alpha val="40000"/>
                        </a:prstClr>
                      </a:outerShdw>
                    </a:effectLst>
                    <a:latin typeface="Aptos Display" panose="020B0004020202020204" pitchFamily="34" charset="0"/>
                  </a:rPr>
                  <a:t>$7.75 </a:t>
                </a:r>
                <a:r>
                  <a:rPr lang="en-US" b="1" dirty="0">
                    <a:solidFill>
                      <a:srgbClr val="231F20"/>
                    </a:solidFill>
                    <a:effectLst>
                      <a:outerShdw blurRad="50800" dist="25400" dir="5400000" algn="t" rotWithShape="0">
                        <a:prstClr val="black">
                          <a:alpha val="40000"/>
                        </a:prstClr>
                      </a:outerShdw>
                    </a:effectLst>
                    <a:latin typeface="Aptos Display" panose="020B0004020202020204" pitchFamily="34" charset="0"/>
                  </a:rPr>
                  <a:t>per request</a:t>
                </a:r>
                <a:endParaRPr lang="en-US" sz="1050" b="1" dirty="0">
                  <a:solidFill>
                    <a:srgbClr val="231F20"/>
                  </a:solidFill>
                  <a:effectLst>
                    <a:outerShdw blurRad="50800" dist="25400" dir="5400000" algn="t" rotWithShape="0">
                      <a:prstClr val="black">
                        <a:alpha val="40000"/>
                      </a:prstClr>
                    </a:outerShdw>
                  </a:effectLst>
                  <a:latin typeface="Aptos Display" panose="020B0004020202020204" pitchFamily="34" charset="0"/>
                </a:endParaRPr>
              </a:p>
            </p:txBody>
          </p:sp>
        </p:grpSp>
        <p:grpSp>
          <p:nvGrpSpPr>
            <p:cNvPr id="47" name="Group 46">
              <a:extLst>
                <a:ext uri="{FF2B5EF4-FFF2-40B4-BE49-F238E27FC236}">
                  <a16:creationId xmlns:a16="http://schemas.microsoft.com/office/drawing/2014/main" id="{FDFA83F0-14D8-564F-655E-C85E6CFE803E}"/>
                </a:ext>
              </a:extLst>
            </p:cNvPr>
            <p:cNvGrpSpPr/>
            <p:nvPr/>
          </p:nvGrpSpPr>
          <p:grpSpPr>
            <a:xfrm>
              <a:off x="5085268" y="2251777"/>
              <a:ext cx="1802808" cy="712100"/>
              <a:chOff x="5085268" y="2251777"/>
              <a:chExt cx="1802808" cy="712100"/>
            </a:xfrm>
          </p:grpSpPr>
          <p:sp>
            <p:nvSpPr>
              <p:cNvPr id="28" name="Subtitle 4">
                <a:extLst>
                  <a:ext uri="{FF2B5EF4-FFF2-40B4-BE49-F238E27FC236}">
                    <a16:creationId xmlns:a16="http://schemas.microsoft.com/office/drawing/2014/main" id="{52AE0D9D-5466-3214-71D6-F5F1D3451D6E}"/>
                  </a:ext>
                </a:extLst>
              </p:cNvPr>
              <p:cNvSpPr txBox="1">
                <a:spLocks/>
              </p:cNvSpPr>
              <p:nvPr/>
            </p:nvSpPr>
            <p:spPr>
              <a:xfrm>
                <a:off x="5085268" y="2251777"/>
                <a:ext cx="1718352" cy="42347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8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9pPr>
              </a:lstStyle>
              <a:p>
                <a:pPr marL="0" indent="0" algn="l"/>
                <a:r>
                  <a:rPr lang="en-US" sz="2000" b="1" dirty="0">
                    <a:solidFill>
                      <a:srgbClr val="D82727"/>
                    </a:solidFill>
                    <a:effectLst>
                      <a:outerShdw blurRad="50800" dist="25400" dir="5400000" algn="t" rotWithShape="0">
                        <a:prstClr val="black">
                          <a:alpha val="40000"/>
                        </a:prstClr>
                      </a:outerShdw>
                    </a:effectLst>
                    <a:latin typeface="Aptos Display" panose="020B0004020202020204" pitchFamily="34" charset="0"/>
                  </a:rPr>
                  <a:t>ELECTRONIC</a:t>
                </a:r>
                <a:endParaRPr lang="en-US" sz="2000" dirty="0">
                  <a:solidFill>
                    <a:srgbClr val="D82727"/>
                  </a:solidFill>
                  <a:effectLst>
                    <a:outerShdw blurRad="50800" dist="25400" dir="5400000" algn="t" rotWithShape="0">
                      <a:prstClr val="black">
                        <a:alpha val="40000"/>
                      </a:prstClr>
                    </a:outerShdw>
                  </a:effectLst>
                  <a:latin typeface="Aptos Display" panose="020B0004020202020204" pitchFamily="34" charset="0"/>
                </a:endParaRPr>
              </a:p>
            </p:txBody>
          </p:sp>
          <p:sp>
            <p:nvSpPr>
              <p:cNvPr id="27" name="Subtitle 4">
                <a:extLst>
                  <a:ext uri="{FF2B5EF4-FFF2-40B4-BE49-F238E27FC236}">
                    <a16:creationId xmlns:a16="http://schemas.microsoft.com/office/drawing/2014/main" id="{EF24CEE4-00B1-3E07-D73E-15C1DE102CAB}"/>
                  </a:ext>
                </a:extLst>
              </p:cNvPr>
              <p:cNvSpPr txBox="1">
                <a:spLocks/>
              </p:cNvSpPr>
              <p:nvPr/>
            </p:nvSpPr>
            <p:spPr>
              <a:xfrm>
                <a:off x="5090676" y="2504361"/>
                <a:ext cx="1445591" cy="29474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8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9pPr>
              </a:lstStyle>
              <a:p>
                <a:pPr marL="0" indent="0" algn="l"/>
                <a:r>
                  <a:rPr lang="en-US" sz="1200" dirty="0">
                    <a:solidFill>
                      <a:srgbClr val="231F20"/>
                    </a:solidFill>
                    <a:effectLst>
                      <a:outerShdw blurRad="50800" dist="38100" dir="5400000" algn="t" rotWithShape="0">
                        <a:prstClr val="black">
                          <a:alpha val="40000"/>
                        </a:prstClr>
                      </a:outerShdw>
                    </a:effectLst>
                    <a:latin typeface="Aptos Display" panose="020B0004020202020204" pitchFamily="34" charset="0"/>
                  </a:rPr>
                  <a:t>Delivered By </a:t>
                </a:r>
                <a:r>
                  <a:rPr lang="en-US" sz="1200" dirty="0">
                    <a:solidFill>
                      <a:srgbClr val="231F20"/>
                    </a:solidFill>
                    <a:effectLst>
                      <a:outerShdw blurRad="50800" dist="12700" dir="5400000" algn="t" rotWithShape="0">
                        <a:prstClr val="black">
                          <a:alpha val="40000"/>
                        </a:prstClr>
                      </a:outerShdw>
                    </a:effectLst>
                    <a:latin typeface="Aptos Display" panose="020B0004020202020204" pitchFamily="34" charset="0"/>
                  </a:rPr>
                  <a:t>Email</a:t>
                </a:r>
                <a:endParaRPr lang="en-US" sz="1000" dirty="0">
                  <a:solidFill>
                    <a:srgbClr val="231F20"/>
                  </a:solidFill>
                  <a:effectLst>
                    <a:outerShdw blurRad="50800" dist="12700" dir="5400000" algn="t" rotWithShape="0">
                      <a:prstClr val="black">
                        <a:alpha val="40000"/>
                      </a:prstClr>
                    </a:outerShdw>
                  </a:effectLst>
                  <a:latin typeface="Aptos Display" panose="020B0004020202020204" pitchFamily="34" charset="0"/>
                </a:endParaRPr>
              </a:p>
            </p:txBody>
          </p:sp>
          <p:sp>
            <p:nvSpPr>
              <p:cNvPr id="44" name="Subtitle 4">
                <a:extLst>
                  <a:ext uri="{FF2B5EF4-FFF2-40B4-BE49-F238E27FC236}">
                    <a16:creationId xmlns:a16="http://schemas.microsoft.com/office/drawing/2014/main" id="{B8F34B78-57D6-C0C7-AF8E-FC7B6B64F029}"/>
                  </a:ext>
                </a:extLst>
              </p:cNvPr>
              <p:cNvSpPr txBox="1">
                <a:spLocks/>
              </p:cNvSpPr>
              <p:nvPr/>
            </p:nvSpPr>
            <p:spPr>
              <a:xfrm>
                <a:off x="5087026" y="2682754"/>
                <a:ext cx="1801050" cy="28112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8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9pPr>
              </a:lstStyle>
              <a:p>
                <a:pPr marL="0" indent="0" algn="l"/>
                <a:r>
                  <a:rPr lang="en-US" b="1" dirty="0">
                    <a:solidFill>
                      <a:srgbClr val="D82727"/>
                    </a:solidFill>
                    <a:effectLst>
                      <a:outerShdw blurRad="50800" dist="25400" dir="5400000" algn="t" rotWithShape="0">
                        <a:prstClr val="black">
                          <a:alpha val="40000"/>
                        </a:prstClr>
                      </a:outerShdw>
                    </a:effectLst>
                    <a:latin typeface="Aptos Display" panose="020B0004020202020204" pitchFamily="34" charset="0"/>
                  </a:rPr>
                  <a:t>$5 </a:t>
                </a:r>
                <a:r>
                  <a:rPr lang="en-US" b="1" dirty="0">
                    <a:solidFill>
                      <a:srgbClr val="231F20"/>
                    </a:solidFill>
                    <a:effectLst>
                      <a:outerShdw blurRad="50800" dist="25400" dir="5400000" algn="t" rotWithShape="0">
                        <a:prstClr val="black">
                          <a:alpha val="40000"/>
                        </a:prstClr>
                      </a:outerShdw>
                    </a:effectLst>
                    <a:latin typeface="Aptos Display" panose="020B0004020202020204" pitchFamily="34" charset="0"/>
                  </a:rPr>
                  <a:t>per request</a:t>
                </a:r>
                <a:endParaRPr lang="en-US" sz="1050" b="1" dirty="0">
                  <a:solidFill>
                    <a:srgbClr val="231F20"/>
                  </a:solidFill>
                  <a:effectLst>
                    <a:outerShdw blurRad="50800" dist="25400" dir="5400000" algn="t" rotWithShape="0">
                      <a:prstClr val="black">
                        <a:alpha val="40000"/>
                      </a:prstClr>
                    </a:outerShdw>
                  </a:effectLst>
                  <a:latin typeface="Aptos Display" panose="020B0004020202020204" pitchFamily="34" charset="0"/>
                </a:endParaRPr>
              </a:p>
            </p:txBody>
          </p:sp>
        </p:grpSp>
      </p:grpSp>
      <p:sp>
        <p:nvSpPr>
          <p:cNvPr id="52" name="Rectangle 51">
            <a:extLst>
              <a:ext uri="{FF2B5EF4-FFF2-40B4-BE49-F238E27FC236}">
                <a16:creationId xmlns:a16="http://schemas.microsoft.com/office/drawing/2014/main" id="{73F83618-2B20-2BA4-0E99-B84916F6DA46}"/>
              </a:ext>
            </a:extLst>
          </p:cNvPr>
          <p:cNvSpPr/>
          <p:nvPr/>
        </p:nvSpPr>
        <p:spPr>
          <a:xfrm>
            <a:off x="9824" y="469012"/>
            <a:ext cx="4647158" cy="957778"/>
          </a:xfrm>
          <a:prstGeom prst="rect">
            <a:avLst/>
          </a:prstGeom>
          <a:solidFill>
            <a:srgbClr val="231F20"/>
          </a:solidFill>
          <a:ln>
            <a:solidFill>
              <a:srgbClr val="231F20"/>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uLnTx/>
              <a:uFillTx/>
              <a:latin typeface="Arial"/>
              <a:ea typeface="+mn-ea"/>
              <a:cs typeface="+mn-cs"/>
              <a:sym typeface="Arial"/>
            </a:endParaRPr>
          </a:p>
        </p:txBody>
      </p:sp>
      <p:sp>
        <p:nvSpPr>
          <p:cNvPr id="45" name="Subtitle 4">
            <a:extLst>
              <a:ext uri="{FF2B5EF4-FFF2-40B4-BE49-F238E27FC236}">
                <a16:creationId xmlns:a16="http://schemas.microsoft.com/office/drawing/2014/main" id="{CAFBB07D-8679-0B2E-125F-8456E9B106F2}"/>
              </a:ext>
            </a:extLst>
          </p:cNvPr>
          <p:cNvSpPr txBox="1">
            <a:spLocks/>
          </p:cNvSpPr>
          <p:nvPr/>
        </p:nvSpPr>
        <p:spPr>
          <a:xfrm>
            <a:off x="5016744" y="3151870"/>
            <a:ext cx="3915390" cy="43704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8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9pPr>
          </a:lstStyle>
          <a:p>
            <a:pPr>
              <a:spcBef>
                <a:spcPts val="600"/>
              </a:spcBef>
              <a:spcAft>
                <a:spcPts val="600"/>
              </a:spcAft>
            </a:pPr>
            <a:r>
              <a:rPr lang="en-US" sz="1600" b="1" dirty="0">
                <a:solidFill>
                  <a:srgbClr val="FFFFFF"/>
                </a:solidFill>
                <a:effectLst>
                  <a:outerShdw blurRad="50800" dist="38100" dir="5400000" algn="t" rotWithShape="0">
                    <a:prstClr val="black">
                      <a:alpha val="40000"/>
                    </a:prstClr>
                  </a:outerShdw>
                </a:effectLst>
                <a:latin typeface="Aptos Display" panose="020B0004020202020204" pitchFamily="34" charset="0"/>
              </a:rPr>
              <a:t>Tell us when to release your transcript(s)</a:t>
            </a:r>
          </a:p>
        </p:txBody>
      </p:sp>
      <p:sp>
        <p:nvSpPr>
          <p:cNvPr id="46" name="Subtitle 4">
            <a:extLst>
              <a:ext uri="{FF2B5EF4-FFF2-40B4-BE49-F238E27FC236}">
                <a16:creationId xmlns:a16="http://schemas.microsoft.com/office/drawing/2014/main" id="{50A356AB-3DCE-B030-2185-7C67FED86480}"/>
              </a:ext>
            </a:extLst>
          </p:cNvPr>
          <p:cNvSpPr txBox="1">
            <a:spLocks/>
          </p:cNvSpPr>
          <p:nvPr/>
        </p:nvSpPr>
        <p:spPr>
          <a:xfrm>
            <a:off x="5085268" y="3532639"/>
            <a:ext cx="3893140" cy="129045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8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9pPr>
          </a:lstStyle>
          <a:p>
            <a:pPr marL="182880" indent="-182880" algn="l">
              <a:spcBef>
                <a:spcPts val="600"/>
              </a:spcBef>
              <a:spcAft>
                <a:spcPts val="600"/>
              </a:spcAft>
              <a:buClr>
                <a:srgbClr val="FFFFFF"/>
              </a:buClr>
              <a:buSzPct val="100000"/>
              <a:buFont typeface="Arial" panose="020B0604020202020204" pitchFamily="34" charset="0"/>
              <a:buChar char="•"/>
            </a:pPr>
            <a:r>
              <a:rPr lang="en-US" b="1" dirty="0">
                <a:solidFill>
                  <a:srgbClr val="FFFFFF"/>
                </a:solidFill>
                <a:effectLst>
                  <a:outerShdw blurRad="50800" dist="38100" dir="5400000" algn="t" rotWithShape="0">
                    <a:prstClr val="black">
                      <a:alpha val="40000"/>
                    </a:prstClr>
                  </a:outerShdw>
                </a:effectLst>
                <a:latin typeface="Aptos Display" panose="020B0004020202020204" pitchFamily="34" charset="0"/>
              </a:rPr>
              <a:t>Hold for posting of current Semester Grades:</a:t>
            </a:r>
            <a:br>
              <a:rPr lang="en-US" dirty="0">
                <a:solidFill>
                  <a:srgbClr val="FFFFFF"/>
                </a:solidFill>
                <a:effectLst>
                  <a:outerShdw blurRad="50800" dist="38100" dir="5400000" algn="t" rotWithShape="0">
                    <a:prstClr val="black">
                      <a:alpha val="40000"/>
                    </a:prstClr>
                  </a:outerShdw>
                </a:effectLst>
                <a:latin typeface="Aptos Display" panose="020B0004020202020204" pitchFamily="34" charset="0"/>
              </a:rPr>
            </a:br>
            <a:r>
              <a:rPr lang="en-US" dirty="0">
                <a:solidFill>
                  <a:srgbClr val="FFFFFF"/>
                </a:solidFill>
                <a:effectLst>
                  <a:outerShdw blurRad="50800" dist="38100" dir="5400000" algn="t" rotWithShape="0">
                    <a:prstClr val="black">
                      <a:alpha val="40000"/>
                    </a:prstClr>
                  </a:outerShdw>
                </a:effectLst>
                <a:latin typeface="Aptos Display" panose="020B0004020202020204" pitchFamily="34" charset="0"/>
              </a:rPr>
              <a:t>Option for current or next semester.</a:t>
            </a:r>
          </a:p>
        </p:txBody>
      </p:sp>
      <p:sp>
        <p:nvSpPr>
          <p:cNvPr id="18" name="Google Shape;1526;p81">
            <a:extLst>
              <a:ext uri="{FF2B5EF4-FFF2-40B4-BE49-F238E27FC236}">
                <a16:creationId xmlns:a16="http://schemas.microsoft.com/office/drawing/2014/main" id="{F42A12AA-C9A4-77A6-71A7-D64674C76E4F}"/>
              </a:ext>
            </a:extLst>
          </p:cNvPr>
          <p:cNvSpPr txBox="1">
            <a:spLocks/>
          </p:cNvSpPr>
          <p:nvPr/>
        </p:nvSpPr>
        <p:spPr>
          <a:xfrm>
            <a:off x="335903" y="332514"/>
            <a:ext cx="4574415" cy="1094276"/>
          </a:xfrm>
          <a:prstGeom prst="rect">
            <a:avLst/>
          </a:prstGeom>
          <a:noFill/>
          <a:ln>
            <a:noFill/>
          </a:ln>
          <a:effectLst>
            <a:outerShdw blurRad="50800" dist="63500" dir="5400000" algn="ctr" rotWithShape="0">
              <a:srgbClr val="000000">
                <a:alpha val="75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Overpass"/>
              <a:buChar char="●"/>
              <a:defRPr sz="1800" b="0" i="0" u="none" strike="noStrike" cap="none">
                <a:solidFill>
                  <a:schemeClr val="dk1"/>
                </a:solidFill>
                <a:latin typeface="Overpass"/>
                <a:ea typeface="Overpass"/>
                <a:cs typeface="Overpass"/>
                <a:sym typeface="Overpass"/>
              </a:defRPr>
            </a:lvl1pPr>
            <a:lvl2pPr marL="914400" marR="0" lvl="1"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2pPr>
            <a:lvl3pPr marL="1371600" marR="0" lvl="2"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3pPr>
            <a:lvl4pPr marL="1828800" marR="0" lvl="3"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4pPr>
            <a:lvl5pPr marL="2286000" marR="0" lvl="4"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5pPr>
            <a:lvl6pPr marL="2743200" marR="0" lvl="5"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6pPr>
            <a:lvl7pPr marL="3200400" marR="0" lvl="6"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7pPr>
            <a:lvl8pPr marL="3657600" marR="0" lvl="7"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8pPr>
            <a:lvl9pPr marL="4114800" marR="0" lvl="8" indent="-317500" algn="l" rtl="0">
              <a:lnSpc>
                <a:spcPct val="115000"/>
              </a:lnSpc>
              <a:spcBef>
                <a:spcPts val="1600"/>
              </a:spcBef>
              <a:spcAft>
                <a:spcPts val="160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9pPr>
          </a:lstStyle>
          <a:p>
            <a:pPr marL="0" indent="0">
              <a:lnSpc>
                <a:spcPct val="100000"/>
              </a:lnSpc>
              <a:buFont typeface="Overpass"/>
              <a:buNone/>
            </a:pPr>
            <a:r>
              <a:rPr lang="en-US" sz="8000" b="1" dirty="0">
                <a:solidFill>
                  <a:srgbClr val="FFFFFF"/>
                </a:solidFill>
                <a:effectLst>
                  <a:outerShdw blurRad="50800" dist="25400" dir="5400000" algn="t" rotWithShape="0">
                    <a:prstClr val="black">
                      <a:alpha val="40000"/>
                    </a:prstClr>
                  </a:outerShdw>
                </a:effectLst>
                <a:latin typeface="Bebas Neue" panose="020B0606020202050201" pitchFamily="34" charset="0"/>
              </a:rPr>
              <a:t>TRANSCRIPTS</a:t>
            </a:r>
          </a:p>
        </p:txBody>
      </p:sp>
    </p:spTree>
    <p:extLst>
      <p:ext uri="{BB962C8B-B14F-4D97-AF65-F5344CB8AC3E}">
        <p14:creationId xmlns:p14="http://schemas.microsoft.com/office/powerpoint/2010/main" val="594702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 name="Picture 16" descr="A white building with many windows&#10;&#10;AI-generated content may be incorrect.">
            <a:extLst>
              <a:ext uri="{FF2B5EF4-FFF2-40B4-BE49-F238E27FC236}">
                <a16:creationId xmlns:a16="http://schemas.microsoft.com/office/drawing/2014/main" id="{10C02D44-74A2-49B5-F606-F0D2DB56624A}"/>
              </a:ext>
            </a:extLst>
          </p:cNvPr>
          <p:cNvPicPr>
            <a:picLocks noChangeAspect="1"/>
          </p:cNvPicPr>
          <p:nvPr/>
        </p:nvPicPr>
        <p:blipFill>
          <a:blip r:embed="rId2" cstate="screen">
            <a:alphaModFix amt="85000"/>
            <a:extLst>
              <a:ext uri="{28A0092B-C50C-407E-A947-70E740481C1C}">
                <a14:useLocalDpi xmlns:a14="http://schemas.microsoft.com/office/drawing/2010/main" val="0"/>
              </a:ext>
            </a:extLst>
          </a:blip>
          <a:srcRect/>
          <a:stretch/>
        </p:blipFill>
        <p:spPr>
          <a:xfrm>
            <a:off x="-1" y="-3782"/>
            <a:ext cx="9144001" cy="3678314"/>
          </a:xfrm>
          <a:prstGeom prst="rect">
            <a:avLst/>
          </a:prstGeom>
        </p:spPr>
      </p:pic>
      <p:sp>
        <p:nvSpPr>
          <p:cNvPr id="8" name="Rectangle 7">
            <a:extLst>
              <a:ext uri="{FF2B5EF4-FFF2-40B4-BE49-F238E27FC236}">
                <a16:creationId xmlns:a16="http://schemas.microsoft.com/office/drawing/2014/main" id="{82ACF9C2-836D-0B8D-DABA-6BCE61F8D712}"/>
              </a:ext>
            </a:extLst>
          </p:cNvPr>
          <p:cNvSpPr/>
          <p:nvPr/>
        </p:nvSpPr>
        <p:spPr>
          <a:xfrm>
            <a:off x="-2" y="3598334"/>
            <a:ext cx="9128989" cy="1545174"/>
          </a:xfrm>
          <a:prstGeom prst="rect">
            <a:avLst/>
          </a:prstGeom>
          <a:solidFill>
            <a:srgbClr val="D82727"/>
          </a:solidFill>
          <a:ln>
            <a:solidFill>
              <a:srgbClr val="D2232A"/>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4" name="Title 3"/>
          <p:cNvSpPr>
            <a:spLocks noGrp="1"/>
          </p:cNvSpPr>
          <p:nvPr>
            <p:ph type="title"/>
          </p:nvPr>
        </p:nvSpPr>
        <p:spPr>
          <a:xfrm>
            <a:off x="471054" y="291586"/>
            <a:ext cx="8312728" cy="506999"/>
          </a:xfrm>
        </p:spPr>
        <p:txBody>
          <a:bodyPr/>
          <a:lstStyle/>
          <a:p>
            <a:r>
              <a:rPr lang="en-US" sz="5000" b="1" dirty="0">
                <a:solidFill>
                  <a:srgbClr val="231F20"/>
                </a:solidFill>
                <a:effectLst>
                  <a:outerShdw blurRad="50800" dist="38100" dir="5400000" algn="t" rotWithShape="0">
                    <a:prstClr val="black">
                      <a:alpha val="40000"/>
                    </a:prstClr>
                  </a:outerShdw>
                </a:effectLst>
                <a:latin typeface="Bebas Neue" panose="020B0606020202050201" pitchFamily="34" charset="0"/>
              </a:rPr>
              <a:t>TRANSCRIPTS CONTINUED</a:t>
            </a:r>
          </a:p>
        </p:txBody>
      </p:sp>
      <p:sp>
        <p:nvSpPr>
          <p:cNvPr id="2" name="TextBox 1"/>
          <p:cNvSpPr txBox="1"/>
          <p:nvPr/>
        </p:nvSpPr>
        <p:spPr>
          <a:xfrm>
            <a:off x="3323042" y="3953315"/>
            <a:ext cx="2497913" cy="1077218"/>
          </a:xfrm>
          <a:prstGeom prst="rect">
            <a:avLst/>
          </a:prstGeom>
          <a:noFill/>
          <a:effectLst/>
        </p:spPr>
        <p:txBody>
          <a:bodyPr wrap="square" rtlCol="0">
            <a:spAutoFit/>
          </a:bodyPr>
          <a:lstStyle/>
          <a:p>
            <a:pPr algn="ctr"/>
            <a:r>
              <a:rPr lang="en-US" sz="1600" b="1" dirty="0">
                <a:solidFill>
                  <a:srgbClr val="FFFFFF"/>
                </a:solidFill>
                <a:effectLst>
                  <a:outerShdw blurRad="50800" dist="25400" dir="5400000" algn="t" rotWithShape="0">
                    <a:prstClr val="black">
                      <a:alpha val="40000"/>
                    </a:prstClr>
                  </a:outerShdw>
                </a:effectLst>
                <a:latin typeface="Aptos Display" panose="020B0004020202020204" pitchFamily="34" charset="0"/>
              </a:rPr>
              <a:t>Imperial Valley College</a:t>
            </a:r>
          </a:p>
          <a:p>
            <a:pPr algn="ctr"/>
            <a:r>
              <a:rPr lang="en-US" sz="1600" dirty="0">
                <a:solidFill>
                  <a:srgbClr val="FFFFFF"/>
                </a:solidFill>
                <a:effectLst>
                  <a:outerShdw blurRad="50800" dist="25400" dir="5400000" algn="t" rotWithShape="0">
                    <a:prstClr val="black">
                      <a:alpha val="40000"/>
                    </a:prstClr>
                  </a:outerShdw>
                </a:effectLst>
                <a:latin typeface="Aptos Display" panose="020B0004020202020204" pitchFamily="34" charset="0"/>
              </a:rPr>
              <a:t>Attn: Admissions &amp; Records</a:t>
            </a:r>
          </a:p>
          <a:p>
            <a:pPr algn="ctr"/>
            <a:r>
              <a:rPr lang="en-US" sz="1600" dirty="0">
                <a:solidFill>
                  <a:srgbClr val="FFFFFF"/>
                </a:solidFill>
                <a:effectLst>
                  <a:outerShdw blurRad="50800" dist="25400" dir="5400000" algn="t" rotWithShape="0">
                    <a:prstClr val="black">
                      <a:alpha val="40000"/>
                    </a:prstClr>
                  </a:outerShdw>
                </a:effectLst>
                <a:latin typeface="Aptos Display" panose="020B0004020202020204" pitchFamily="34" charset="0"/>
              </a:rPr>
              <a:t>380 E. Aten Road</a:t>
            </a:r>
          </a:p>
          <a:p>
            <a:pPr algn="ctr"/>
            <a:r>
              <a:rPr lang="en-US" sz="1600" dirty="0">
                <a:solidFill>
                  <a:srgbClr val="FFFFFF"/>
                </a:solidFill>
                <a:effectLst>
                  <a:outerShdw blurRad="50800" dist="25400" dir="5400000" algn="t" rotWithShape="0">
                    <a:prstClr val="black">
                      <a:alpha val="40000"/>
                    </a:prstClr>
                  </a:outerShdw>
                </a:effectLst>
                <a:latin typeface="Aptos Display" panose="020B0004020202020204" pitchFamily="34" charset="0"/>
              </a:rPr>
              <a:t>Imperial, CA  92251</a:t>
            </a:r>
          </a:p>
        </p:txBody>
      </p:sp>
      <p:sp>
        <p:nvSpPr>
          <p:cNvPr id="11" name="TextBox 10">
            <a:extLst>
              <a:ext uri="{FF2B5EF4-FFF2-40B4-BE49-F238E27FC236}">
                <a16:creationId xmlns:a16="http://schemas.microsoft.com/office/drawing/2014/main" id="{616B59CC-7EFD-9928-92A0-2A69ACC867AD}"/>
              </a:ext>
            </a:extLst>
          </p:cNvPr>
          <p:cNvSpPr txBox="1"/>
          <p:nvPr/>
        </p:nvSpPr>
        <p:spPr>
          <a:xfrm>
            <a:off x="3117726" y="3606096"/>
            <a:ext cx="3019382" cy="477054"/>
          </a:xfrm>
          <a:prstGeom prst="rect">
            <a:avLst/>
          </a:prstGeom>
          <a:noFill/>
        </p:spPr>
        <p:txBody>
          <a:bodyPr wrap="square" rtlCol="0">
            <a:spAutoFit/>
          </a:bodyPr>
          <a:lstStyle/>
          <a:p>
            <a:pPr algn="ctr"/>
            <a:r>
              <a:rPr lang="en-US" sz="2500" b="1" dirty="0">
                <a:solidFill>
                  <a:srgbClr val="FFFFFF"/>
                </a:solidFill>
                <a:effectLst>
                  <a:outerShdw blurRad="50800" dist="38100" dir="5400000" algn="t" rotWithShape="0">
                    <a:prstClr val="black">
                      <a:alpha val="40000"/>
                    </a:prstClr>
                  </a:outerShdw>
                </a:effectLst>
                <a:latin typeface="Bebas Neue" panose="020B0606020202050201" pitchFamily="34" charset="0"/>
              </a:rPr>
              <a:t>MAIL YOUR TRANSCRIPTS TO:</a:t>
            </a:r>
          </a:p>
        </p:txBody>
      </p:sp>
      <p:sp>
        <p:nvSpPr>
          <p:cNvPr id="18" name="Subtitle 4">
            <a:extLst>
              <a:ext uri="{FF2B5EF4-FFF2-40B4-BE49-F238E27FC236}">
                <a16:creationId xmlns:a16="http://schemas.microsoft.com/office/drawing/2014/main" id="{7494C033-1553-0645-65EE-B4C3A2DAC1DB}"/>
              </a:ext>
            </a:extLst>
          </p:cNvPr>
          <p:cNvSpPr txBox="1">
            <a:spLocks/>
          </p:cNvSpPr>
          <p:nvPr/>
        </p:nvSpPr>
        <p:spPr>
          <a:xfrm>
            <a:off x="1591493" y="1090377"/>
            <a:ext cx="6071849" cy="229236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1800"/>
              <a:buFont typeface="Barlow"/>
              <a:buNone/>
              <a:defRPr sz="16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1600"/>
              </a:spcBef>
              <a:spcAft>
                <a:spcPts val="0"/>
              </a:spcAft>
              <a:buClr>
                <a:schemeClr val="dk1"/>
              </a:buClr>
              <a:buSzPts val="1400"/>
              <a:buFont typeface="Barlow"/>
              <a:buNone/>
              <a:defRPr sz="16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1600"/>
              </a:spcBef>
              <a:spcAft>
                <a:spcPts val="1600"/>
              </a:spcAft>
              <a:buClr>
                <a:schemeClr val="dk1"/>
              </a:buClr>
              <a:buSzPts val="1400"/>
              <a:buFont typeface="Barlow"/>
              <a:buNone/>
              <a:defRPr sz="1600" b="0" i="0" u="none" strike="noStrike" cap="none">
                <a:solidFill>
                  <a:schemeClr val="dk1"/>
                </a:solidFill>
                <a:latin typeface="Barlow"/>
                <a:ea typeface="Barlow"/>
                <a:cs typeface="Barlow"/>
                <a:sym typeface="Barlow"/>
              </a:defRPr>
            </a:lvl9pPr>
          </a:lstStyle>
          <a:p>
            <a:pPr marL="0" indent="0"/>
            <a:r>
              <a:rPr lang="en-US" sz="1800" dirty="0">
                <a:solidFill>
                  <a:srgbClr val="231F20"/>
                </a:solidFill>
                <a:effectLst>
                  <a:outerShdw blurRad="50800" dir="5400000" algn="t" rotWithShape="0">
                    <a:prstClr val="black">
                      <a:alpha val="75000"/>
                    </a:prstClr>
                  </a:outerShdw>
                </a:effectLst>
                <a:latin typeface="Aptos Display" panose="020B0004020202020204" pitchFamily="34" charset="0"/>
              </a:rPr>
              <a:t>If you’ve earned credits at another college, please send us your </a:t>
            </a:r>
            <a:r>
              <a:rPr lang="en-US" sz="1800" b="1" u="sng" dirty="0">
                <a:solidFill>
                  <a:srgbClr val="231F20"/>
                </a:solidFill>
                <a:effectLst>
                  <a:outerShdw blurRad="50800" dir="5400000" algn="t" rotWithShape="0">
                    <a:prstClr val="black">
                      <a:alpha val="75000"/>
                    </a:prstClr>
                  </a:outerShdw>
                </a:effectLst>
                <a:latin typeface="Aptos Display" panose="020B0004020202020204" pitchFamily="34" charset="0"/>
              </a:rPr>
              <a:t>official</a:t>
            </a:r>
            <a:r>
              <a:rPr lang="en-US" sz="1800" dirty="0">
                <a:solidFill>
                  <a:srgbClr val="231F20"/>
                </a:solidFill>
                <a:effectLst>
                  <a:outerShdw blurRad="50800" dir="5400000" algn="t" rotWithShape="0">
                    <a:prstClr val="black">
                      <a:alpha val="75000"/>
                    </a:prstClr>
                  </a:outerShdw>
                </a:effectLst>
                <a:latin typeface="Aptos Display" panose="020B0004020202020204" pitchFamily="34" charset="0"/>
              </a:rPr>
              <a:t> transcripts before a graduation application is processed. </a:t>
            </a:r>
          </a:p>
          <a:p>
            <a:pPr marL="0" indent="0"/>
            <a:endParaRPr lang="en-US" sz="1800" dirty="0">
              <a:solidFill>
                <a:srgbClr val="231F20"/>
              </a:solidFill>
              <a:effectLst>
                <a:outerShdw blurRad="50800" dir="5400000" algn="t" rotWithShape="0">
                  <a:prstClr val="black">
                    <a:alpha val="75000"/>
                  </a:prstClr>
                </a:outerShdw>
              </a:effectLst>
              <a:latin typeface="Aptos Display" panose="020B0004020202020204" pitchFamily="34" charset="0"/>
            </a:endParaRPr>
          </a:p>
          <a:p>
            <a:pPr marL="0" indent="0"/>
            <a:r>
              <a:rPr lang="en-US" sz="1800" dirty="0">
                <a:solidFill>
                  <a:srgbClr val="231F20"/>
                </a:solidFill>
                <a:effectLst>
                  <a:outerShdw blurRad="50800" dir="5400000" algn="t" rotWithShape="0">
                    <a:prstClr val="black">
                      <a:alpha val="75000"/>
                    </a:prstClr>
                  </a:outerShdw>
                </a:effectLst>
                <a:latin typeface="Aptos Display" panose="020B0004020202020204" pitchFamily="34" charset="0"/>
              </a:rPr>
              <a:t>This will cause a delay in processing your degree and may prevent you from graduating.</a:t>
            </a:r>
          </a:p>
          <a:p>
            <a:pPr marL="0" indent="0"/>
            <a:endParaRPr lang="en-US" sz="1800" dirty="0">
              <a:solidFill>
                <a:srgbClr val="231F20"/>
              </a:solidFill>
              <a:effectLst>
                <a:outerShdw blurRad="50800" dir="5400000" algn="t" rotWithShape="0">
                  <a:prstClr val="black">
                    <a:alpha val="75000"/>
                  </a:prstClr>
                </a:outerShdw>
              </a:effectLst>
              <a:latin typeface="Aptos Display" panose="020B0004020202020204" pitchFamily="34" charset="0"/>
            </a:endParaRPr>
          </a:p>
          <a:p>
            <a:pPr marL="0" indent="0"/>
            <a:r>
              <a:rPr lang="en-US" sz="1800" dirty="0">
                <a:solidFill>
                  <a:srgbClr val="231F20"/>
                </a:solidFill>
                <a:effectLst>
                  <a:outerShdw blurRad="50800" dir="5400000" algn="t" rotWithShape="0">
                    <a:prstClr val="black">
                      <a:alpha val="75000"/>
                    </a:prstClr>
                  </a:outerShdw>
                </a:effectLst>
                <a:latin typeface="Aptos Display" panose="020B0004020202020204" pitchFamily="34" charset="0"/>
              </a:rPr>
              <a:t>If you have questions, you may email your assigned </a:t>
            </a:r>
          </a:p>
          <a:p>
            <a:pPr marL="0" indent="0"/>
            <a:r>
              <a:rPr lang="en-US" sz="1800" dirty="0">
                <a:solidFill>
                  <a:srgbClr val="231F20"/>
                </a:solidFill>
                <a:effectLst>
                  <a:outerShdw blurRad="50800" dir="5400000" algn="t" rotWithShape="0">
                    <a:prstClr val="black">
                      <a:alpha val="75000"/>
                    </a:prstClr>
                  </a:outerShdw>
                </a:effectLst>
                <a:latin typeface="Aptos Display" panose="020B0004020202020204" pitchFamily="34" charset="0"/>
              </a:rPr>
              <a:t>Evaluator at </a:t>
            </a:r>
            <a:r>
              <a:rPr lang="en-US" sz="1800" b="1" dirty="0">
                <a:solidFill>
                  <a:srgbClr val="231F20"/>
                </a:solidFill>
                <a:effectLst>
                  <a:outerShdw blurRad="50800" dir="5400000" algn="t" rotWithShape="0">
                    <a:prstClr val="black">
                      <a:alpha val="75000"/>
                    </a:prstClr>
                  </a:outerShdw>
                </a:effectLst>
                <a:latin typeface="Aptos Display" panose="020B0004020202020204" pitchFamily="34" charset="0"/>
              </a:rPr>
              <a:t>admissionsevaluators@imperial.edu</a:t>
            </a:r>
          </a:p>
        </p:txBody>
      </p:sp>
      <p:sp>
        <p:nvSpPr>
          <p:cNvPr id="24" name="Rectangle 23">
            <a:extLst>
              <a:ext uri="{FF2B5EF4-FFF2-40B4-BE49-F238E27FC236}">
                <a16:creationId xmlns:a16="http://schemas.microsoft.com/office/drawing/2014/main" id="{214013B2-38E5-CF99-DC89-541384534880}"/>
              </a:ext>
            </a:extLst>
          </p:cNvPr>
          <p:cNvSpPr/>
          <p:nvPr/>
        </p:nvSpPr>
        <p:spPr>
          <a:xfrm>
            <a:off x="107061" y="102873"/>
            <a:ext cx="8929878" cy="4937751"/>
          </a:xfrm>
          <a:prstGeom prst="rect">
            <a:avLst/>
          </a:prstGeom>
          <a:noFill/>
          <a:ln w="25400" cap="flat" cmpd="sng" algn="ctr">
            <a:solidFill>
              <a:srgbClr val="231F2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442971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A6F4B30-7846-163E-FF09-A00C30B2F90B}"/>
              </a:ext>
            </a:extLst>
          </p:cNvPr>
          <p:cNvPicPr>
            <a:picLocks noChangeAspect="1" noChangeArrowheads="1"/>
          </p:cNvPicPr>
          <p:nvPr/>
        </p:nvPicPr>
        <p:blipFill rotWithShape="1">
          <a:blip r:embed="rId2" cstate="screen">
            <a:alphaModFix amt="85000"/>
            <a:extLst>
              <a:ext uri="{28A0092B-C50C-407E-A947-70E740481C1C}">
                <a14:useLocalDpi xmlns:a14="http://schemas.microsoft.com/office/drawing/2010/main" val="0"/>
              </a:ext>
            </a:extLst>
          </a:blip>
          <a:srcRect/>
          <a:stretch/>
        </p:blipFill>
        <p:spPr bwMode="auto">
          <a:xfrm>
            <a:off x="4581388" y="0"/>
            <a:ext cx="4562612"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9B787404-1229-7558-03A2-EEB86626B1CE}"/>
              </a:ext>
            </a:extLst>
          </p:cNvPr>
          <p:cNvSpPr/>
          <p:nvPr/>
        </p:nvSpPr>
        <p:spPr>
          <a:xfrm>
            <a:off x="0" y="1"/>
            <a:ext cx="4581388" cy="5143500"/>
          </a:xfrm>
          <a:prstGeom prst="rect">
            <a:avLst/>
          </a:prstGeom>
          <a:solidFill>
            <a:srgbClr val="D82727"/>
          </a:solidFill>
          <a:ln>
            <a:solidFill>
              <a:srgbClr val="D223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 name="Text Placeholder 2"/>
          <p:cNvSpPr>
            <a:spLocks noGrp="1"/>
          </p:cNvSpPr>
          <p:nvPr>
            <p:ph type="body" idx="1"/>
          </p:nvPr>
        </p:nvSpPr>
        <p:spPr>
          <a:xfrm>
            <a:off x="795967" y="1284530"/>
            <a:ext cx="3694698" cy="640648"/>
          </a:xfrm>
        </p:spPr>
        <p:txBody>
          <a:bodyPr/>
          <a:lstStyle/>
          <a:p>
            <a:pPr marL="0" indent="0" algn="l">
              <a:buNone/>
            </a:pPr>
            <a:r>
              <a:rPr lang="en-US" b="1" dirty="0">
                <a:solidFill>
                  <a:srgbClr val="FFFFFF"/>
                </a:solidFill>
                <a:effectLst>
                  <a:outerShdw blurRad="50800" dist="38100" dir="5400000" algn="t" rotWithShape="0">
                    <a:prstClr val="black">
                      <a:alpha val="40000"/>
                    </a:prstClr>
                  </a:outerShdw>
                </a:effectLst>
                <a:latin typeface="Aptos Display" panose="020B0004020202020204" pitchFamily="34" charset="0"/>
              </a:rPr>
              <a:t>Review the email notifying your awarded status that is sent to your IVC email.</a:t>
            </a:r>
          </a:p>
        </p:txBody>
      </p:sp>
      <p:grpSp>
        <p:nvGrpSpPr>
          <p:cNvPr id="13" name="Group 12">
            <a:extLst>
              <a:ext uri="{FF2B5EF4-FFF2-40B4-BE49-F238E27FC236}">
                <a16:creationId xmlns:a16="http://schemas.microsoft.com/office/drawing/2014/main" id="{77F62BB8-A9FD-B847-A979-A0C5EA010E80}"/>
              </a:ext>
            </a:extLst>
          </p:cNvPr>
          <p:cNvGrpSpPr/>
          <p:nvPr/>
        </p:nvGrpSpPr>
        <p:grpSpPr>
          <a:xfrm>
            <a:off x="211194" y="3042983"/>
            <a:ext cx="4263133" cy="865451"/>
            <a:chOff x="162840" y="2845421"/>
            <a:chExt cx="4263133" cy="865451"/>
          </a:xfrm>
        </p:grpSpPr>
        <p:sp>
          <p:nvSpPr>
            <p:cNvPr id="51" name="Text Placeholder 2">
              <a:extLst>
                <a:ext uri="{FF2B5EF4-FFF2-40B4-BE49-F238E27FC236}">
                  <a16:creationId xmlns:a16="http://schemas.microsoft.com/office/drawing/2014/main" id="{9593F4EA-6482-AF35-2BBC-D98086E6FC22}"/>
                </a:ext>
              </a:extLst>
            </p:cNvPr>
            <p:cNvSpPr txBox="1">
              <a:spLocks/>
            </p:cNvSpPr>
            <p:nvPr/>
          </p:nvSpPr>
          <p:spPr>
            <a:xfrm>
              <a:off x="731275" y="2845421"/>
              <a:ext cx="3694698" cy="86545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r" rtl="0">
                <a:lnSpc>
                  <a:spcPct val="100000"/>
                </a:lnSpc>
                <a:spcBef>
                  <a:spcPts val="0"/>
                </a:spcBef>
                <a:spcAft>
                  <a:spcPts val="0"/>
                </a:spcAft>
                <a:buClr>
                  <a:schemeClr val="dk1"/>
                </a:buClr>
                <a:buSzPts val="1200"/>
                <a:buFont typeface="Barlow"/>
                <a:buChar char="●"/>
                <a:defRPr sz="1600" b="0" i="0" u="none" strike="noStrike" cap="none">
                  <a:solidFill>
                    <a:schemeClr val="dk1"/>
                  </a:solidFill>
                  <a:latin typeface="Didact Gothic"/>
                  <a:ea typeface="Didact Gothic"/>
                  <a:cs typeface="Didact Gothic"/>
                  <a:sym typeface="Didact Gothic"/>
                </a:defRPr>
              </a:lvl1pPr>
              <a:lvl2pPr marL="914400" marR="0" lvl="1" indent="-304800" algn="r" rtl="0">
                <a:lnSpc>
                  <a:spcPct val="115000"/>
                </a:lnSpc>
                <a:spcBef>
                  <a:spcPts val="1600"/>
                </a:spcBef>
                <a:spcAft>
                  <a:spcPts val="0"/>
                </a:spcAft>
                <a:buClr>
                  <a:schemeClr val="dk1"/>
                </a:buClr>
                <a:buSzPts val="1200"/>
                <a:buFont typeface="Barlow"/>
                <a:buChar char="○"/>
                <a:defRPr sz="1200" b="0" i="0" u="none" strike="noStrike" cap="none">
                  <a:solidFill>
                    <a:schemeClr val="dk1"/>
                  </a:solidFill>
                  <a:latin typeface="Barlow"/>
                  <a:ea typeface="Barlow"/>
                  <a:cs typeface="Barlow"/>
                  <a:sym typeface="Barlow"/>
                </a:defRPr>
              </a:lvl2pPr>
              <a:lvl3pPr marL="1371600" marR="0" lvl="2" indent="-304800" algn="r" rtl="0">
                <a:lnSpc>
                  <a:spcPct val="115000"/>
                </a:lnSpc>
                <a:spcBef>
                  <a:spcPts val="1600"/>
                </a:spcBef>
                <a:spcAft>
                  <a:spcPts val="0"/>
                </a:spcAft>
                <a:buClr>
                  <a:schemeClr val="dk1"/>
                </a:buClr>
                <a:buSzPts val="1200"/>
                <a:buFont typeface="Barlow"/>
                <a:buChar char="■"/>
                <a:defRPr sz="1200" b="0" i="0" u="none" strike="noStrike" cap="none">
                  <a:solidFill>
                    <a:schemeClr val="dk1"/>
                  </a:solidFill>
                  <a:latin typeface="Barlow"/>
                  <a:ea typeface="Barlow"/>
                  <a:cs typeface="Barlow"/>
                  <a:sym typeface="Barlow"/>
                </a:defRPr>
              </a:lvl3pPr>
              <a:lvl4pPr marL="1828800" marR="0" lvl="3" indent="-304800" algn="r" rtl="0">
                <a:lnSpc>
                  <a:spcPct val="115000"/>
                </a:lnSpc>
                <a:spcBef>
                  <a:spcPts val="1600"/>
                </a:spcBef>
                <a:spcAft>
                  <a:spcPts val="0"/>
                </a:spcAft>
                <a:buClr>
                  <a:schemeClr val="dk1"/>
                </a:buClr>
                <a:buSzPts val="1200"/>
                <a:buFont typeface="Barlow"/>
                <a:buChar char="●"/>
                <a:defRPr sz="1200" b="0" i="0" u="none" strike="noStrike" cap="none">
                  <a:solidFill>
                    <a:schemeClr val="dk1"/>
                  </a:solidFill>
                  <a:latin typeface="Barlow"/>
                  <a:ea typeface="Barlow"/>
                  <a:cs typeface="Barlow"/>
                  <a:sym typeface="Barlow"/>
                </a:defRPr>
              </a:lvl4pPr>
              <a:lvl5pPr marL="2286000" marR="0" lvl="4" indent="-304800" algn="r" rtl="0">
                <a:lnSpc>
                  <a:spcPct val="115000"/>
                </a:lnSpc>
                <a:spcBef>
                  <a:spcPts val="1600"/>
                </a:spcBef>
                <a:spcAft>
                  <a:spcPts val="0"/>
                </a:spcAft>
                <a:buClr>
                  <a:schemeClr val="dk1"/>
                </a:buClr>
                <a:buSzPts val="1200"/>
                <a:buFont typeface="Barlow"/>
                <a:buChar char="○"/>
                <a:defRPr sz="1200" b="0" i="0" u="none" strike="noStrike" cap="none">
                  <a:solidFill>
                    <a:schemeClr val="dk1"/>
                  </a:solidFill>
                  <a:latin typeface="Barlow"/>
                  <a:ea typeface="Barlow"/>
                  <a:cs typeface="Barlow"/>
                  <a:sym typeface="Barlow"/>
                </a:defRPr>
              </a:lvl5pPr>
              <a:lvl6pPr marL="2743200" marR="0" lvl="5" indent="-304800" algn="r" rtl="0">
                <a:lnSpc>
                  <a:spcPct val="115000"/>
                </a:lnSpc>
                <a:spcBef>
                  <a:spcPts val="1600"/>
                </a:spcBef>
                <a:spcAft>
                  <a:spcPts val="0"/>
                </a:spcAft>
                <a:buClr>
                  <a:schemeClr val="dk1"/>
                </a:buClr>
                <a:buSzPts val="1200"/>
                <a:buFont typeface="Barlow"/>
                <a:buChar char="■"/>
                <a:defRPr sz="1200" b="0" i="0" u="none" strike="noStrike" cap="none">
                  <a:solidFill>
                    <a:schemeClr val="dk1"/>
                  </a:solidFill>
                  <a:latin typeface="Barlow"/>
                  <a:ea typeface="Barlow"/>
                  <a:cs typeface="Barlow"/>
                  <a:sym typeface="Barlow"/>
                </a:defRPr>
              </a:lvl6pPr>
              <a:lvl7pPr marL="3200400" marR="0" lvl="6" indent="-304800" algn="r" rtl="0">
                <a:lnSpc>
                  <a:spcPct val="115000"/>
                </a:lnSpc>
                <a:spcBef>
                  <a:spcPts val="1600"/>
                </a:spcBef>
                <a:spcAft>
                  <a:spcPts val="0"/>
                </a:spcAft>
                <a:buClr>
                  <a:schemeClr val="dk1"/>
                </a:buClr>
                <a:buSzPts val="1200"/>
                <a:buFont typeface="Barlow"/>
                <a:buChar char="●"/>
                <a:defRPr sz="1200" b="0" i="0" u="none" strike="noStrike" cap="none">
                  <a:solidFill>
                    <a:schemeClr val="dk1"/>
                  </a:solidFill>
                  <a:latin typeface="Barlow"/>
                  <a:ea typeface="Barlow"/>
                  <a:cs typeface="Barlow"/>
                  <a:sym typeface="Barlow"/>
                </a:defRPr>
              </a:lvl7pPr>
              <a:lvl8pPr marL="3657600" marR="0" lvl="7" indent="-304800" algn="r" rtl="0">
                <a:lnSpc>
                  <a:spcPct val="115000"/>
                </a:lnSpc>
                <a:spcBef>
                  <a:spcPts val="1600"/>
                </a:spcBef>
                <a:spcAft>
                  <a:spcPts val="0"/>
                </a:spcAft>
                <a:buClr>
                  <a:schemeClr val="dk1"/>
                </a:buClr>
                <a:buSzPts val="1200"/>
                <a:buFont typeface="Barlow"/>
                <a:buChar char="○"/>
                <a:defRPr sz="1200" b="0" i="0" u="none" strike="noStrike" cap="none">
                  <a:solidFill>
                    <a:schemeClr val="dk1"/>
                  </a:solidFill>
                  <a:latin typeface="Barlow"/>
                  <a:ea typeface="Barlow"/>
                  <a:cs typeface="Barlow"/>
                  <a:sym typeface="Barlow"/>
                </a:defRPr>
              </a:lvl8pPr>
              <a:lvl9pPr marL="4114800" marR="0" lvl="8" indent="-304800" algn="r" rtl="0">
                <a:lnSpc>
                  <a:spcPct val="115000"/>
                </a:lnSpc>
                <a:spcBef>
                  <a:spcPts val="1600"/>
                </a:spcBef>
                <a:spcAft>
                  <a:spcPts val="1600"/>
                </a:spcAft>
                <a:buClr>
                  <a:schemeClr val="dk1"/>
                </a:buClr>
                <a:buSzPts val="1200"/>
                <a:buFont typeface="Barlow"/>
                <a:buChar char="■"/>
                <a:defRPr sz="1200" b="0" i="0" u="none" strike="noStrike" cap="none">
                  <a:solidFill>
                    <a:schemeClr val="dk1"/>
                  </a:solidFill>
                  <a:latin typeface="Barlow"/>
                  <a:ea typeface="Barlow"/>
                  <a:cs typeface="Barlow"/>
                  <a:sym typeface="Barlow"/>
                </a:defRPr>
              </a:lvl9pPr>
            </a:lstStyle>
            <a:p>
              <a:pPr marL="0" indent="0" algn="l">
                <a:buFont typeface="Barlow"/>
                <a:buNone/>
              </a:pPr>
              <a:r>
                <a:rPr lang="en-US" b="1" dirty="0">
                  <a:solidFill>
                    <a:srgbClr val="FFFFFF"/>
                  </a:solidFill>
                  <a:effectLst>
                    <a:outerShdw blurRad="50800" dist="38100" dir="5400000" algn="t" rotWithShape="0">
                      <a:prstClr val="black">
                        <a:alpha val="40000"/>
                      </a:prstClr>
                    </a:outerShdw>
                  </a:effectLst>
                  <a:latin typeface="Aptos Display" panose="020B0004020202020204" pitchFamily="34" charset="0"/>
                </a:rPr>
                <a:t>Contact your academic counselor to apply for the next semester to complete your missing coursework. </a:t>
              </a:r>
            </a:p>
            <a:p>
              <a:pPr marL="152400" indent="0" algn="l">
                <a:buFont typeface="Barlow"/>
                <a:buNone/>
              </a:pPr>
              <a:endParaRPr lang="en-US" dirty="0">
                <a:solidFill>
                  <a:srgbClr val="FFFFFF"/>
                </a:solidFill>
                <a:latin typeface="Aptos Display" panose="020B0004020202020204" pitchFamily="34" charset="0"/>
              </a:endParaRPr>
            </a:p>
          </p:txBody>
        </p:sp>
        <p:pic>
          <p:nvPicPr>
            <p:cNvPr id="53" name="Graphic 52" descr="Badge 3 outline">
              <a:extLst>
                <a:ext uri="{FF2B5EF4-FFF2-40B4-BE49-F238E27FC236}">
                  <a16:creationId xmlns:a16="http://schemas.microsoft.com/office/drawing/2014/main" id="{8E0C6E29-1A7B-3964-A769-5AA5396879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2840" y="2929959"/>
              <a:ext cx="646588" cy="646588"/>
            </a:xfrm>
            <a:prstGeom prst="rect">
              <a:avLst/>
            </a:prstGeom>
            <a:effectLst>
              <a:outerShdw blurRad="50800" dist="38100" dir="5400000" algn="t" rotWithShape="0">
                <a:prstClr val="black">
                  <a:alpha val="40000"/>
                </a:prstClr>
              </a:outerShdw>
            </a:effectLst>
          </p:spPr>
        </p:pic>
      </p:grpSp>
      <p:pic>
        <p:nvPicPr>
          <p:cNvPr id="55" name="Graphic 54" descr="Badge 1 outline">
            <a:extLst>
              <a:ext uri="{FF2B5EF4-FFF2-40B4-BE49-F238E27FC236}">
                <a16:creationId xmlns:a16="http://schemas.microsoft.com/office/drawing/2014/main" id="{03D01222-7706-8451-A381-740FF71CC61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5186" y="1278590"/>
            <a:ext cx="646588" cy="646588"/>
          </a:xfrm>
          <a:prstGeom prst="rect">
            <a:avLst/>
          </a:prstGeom>
          <a:effectLst>
            <a:outerShdw blurRad="50800" dist="38100" dir="5400000" algn="t" rotWithShape="0">
              <a:prstClr val="black">
                <a:alpha val="40000"/>
              </a:prstClr>
            </a:outerShdw>
          </a:effectLst>
        </p:spPr>
      </p:pic>
      <p:grpSp>
        <p:nvGrpSpPr>
          <p:cNvPr id="14" name="Group 13">
            <a:extLst>
              <a:ext uri="{FF2B5EF4-FFF2-40B4-BE49-F238E27FC236}">
                <a16:creationId xmlns:a16="http://schemas.microsoft.com/office/drawing/2014/main" id="{5BAB037F-FF40-7ACA-A36A-612F49487291}"/>
              </a:ext>
            </a:extLst>
          </p:cNvPr>
          <p:cNvGrpSpPr/>
          <p:nvPr/>
        </p:nvGrpSpPr>
        <p:grpSpPr>
          <a:xfrm>
            <a:off x="209076" y="2081328"/>
            <a:ext cx="4295479" cy="865451"/>
            <a:chOff x="162840" y="1963671"/>
            <a:chExt cx="4295479" cy="865451"/>
          </a:xfrm>
        </p:grpSpPr>
        <p:sp>
          <p:nvSpPr>
            <p:cNvPr id="50" name="Text Placeholder 2">
              <a:extLst>
                <a:ext uri="{FF2B5EF4-FFF2-40B4-BE49-F238E27FC236}">
                  <a16:creationId xmlns:a16="http://schemas.microsoft.com/office/drawing/2014/main" id="{164211C4-E0E6-A08F-E8E1-9D27081304D4}"/>
                </a:ext>
              </a:extLst>
            </p:cNvPr>
            <p:cNvSpPr txBox="1">
              <a:spLocks/>
            </p:cNvSpPr>
            <p:nvPr/>
          </p:nvSpPr>
          <p:spPr>
            <a:xfrm>
              <a:off x="763621" y="1963671"/>
              <a:ext cx="3694698" cy="86545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r" rtl="0">
                <a:lnSpc>
                  <a:spcPct val="100000"/>
                </a:lnSpc>
                <a:spcBef>
                  <a:spcPts val="0"/>
                </a:spcBef>
                <a:spcAft>
                  <a:spcPts val="0"/>
                </a:spcAft>
                <a:buClr>
                  <a:schemeClr val="dk1"/>
                </a:buClr>
                <a:buSzPts val="1200"/>
                <a:buFont typeface="Barlow"/>
                <a:buChar char="●"/>
                <a:defRPr sz="1600" b="0" i="0" u="none" strike="noStrike" cap="none">
                  <a:solidFill>
                    <a:schemeClr val="dk1"/>
                  </a:solidFill>
                  <a:latin typeface="Didact Gothic"/>
                  <a:ea typeface="Didact Gothic"/>
                  <a:cs typeface="Didact Gothic"/>
                  <a:sym typeface="Didact Gothic"/>
                </a:defRPr>
              </a:lvl1pPr>
              <a:lvl2pPr marL="914400" marR="0" lvl="1" indent="-304800" algn="r" rtl="0">
                <a:lnSpc>
                  <a:spcPct val="115000"/>
                </a:lnSpc>
                <a:spcBef>
                  <a:spcPts val="1600"/>
                </a:spcBef>
                <a:spcAft>
                  <a:spcPts val="0"/>
                </a:spcAft>
                <a:buClr>
                  <a:schemeClr val="dk1"/>
                </a:buClr>
                <a:buSzPts val="1200"/>
                <a:buFont typeface="Barlow"/>
                <a:buChar char="○"/>
                <a:defRPr sz="1200" b="0" i="0" u="none" strike="noStrike" cap="none">
                  <a:solidFill>
                    <a:schemeClr val="dk1"/>
                  </a:solidFill>
                  <a:latin typeface="Barlow"/>
                  <a:ea typeface="Barlow"/>
                  <a:cs typeface="Barlow"/>
                  <a:sym typeface="Barlow"/>
                </a:defRPr>
              </a:lvl2pPr>
              <a:lvl3pPr marL="1371600" marR="0" lvl="2" indent="-304800" algn="r" rtl="0">
                <a:lnSpc>
                  <a:spcPct val="115000"/>
                </a:lnSpc>
                <a:spcBef>
                  <a:spcPts val="1600"/>
                </a:spcBef>
                <a:spcAft>
                  <a:spcPts val="0"/>
                </a:spcAft>
                <a:buClr>
                  <a:schemeClr val="dk1"/>
                </a:buClr>
                <a:buSzPts val="1200"/>
                <a:buFont typeface="Barlow"/>
                <a:buChar char="■"/>
                <a:defRPr sz="1200" b="0" i="0" u="none" strike="noStrike" cap="none">
                  <a:solidFill>
                    <a:schemeClr val="dk1"/>
                  </a:solidFill>
                  <a:latin typeface="Barlow"/>
                  <a:ea typeface="Barlow"/>
                  <a:cs typeface="Barlow"/>
                  <a:sym typeface="Barlow"/>
                </a:defRPr>
              </a:lvl3pPr>
              <a:lvl4pPr marL="1828800" marR="0" lvl="3" indent="-304800" algn="r" rtl="0">
                <a:lnSpc>
                  <a:spcPct val="115000"/>
                </a:lnSpc>
                <a:spcBef>
                  <a:spcPts val="1600"/>
                </a:spcBef>
                <a:spcAft>
                  <a:spcPts val="0"/>
                </a:spcAft>
                <a:buClr>
                  <a:schemeClr val="dk1"/>
                </a:buClr>
                <a:buSzPts val="1200"/>
                <a:buFont typeface="Barlow"/>
                <a:buChar char="●"/>
                <a:defRPr sz="1200" b="0" i="0" u="none" strike="noStrike" cap="none">
                  <a:solidFill>
                    <a:schemeClr val="dk1"/>
                  </a:solidFill>
                  <a:latin typeface="Barlow"/>
                  <a:ea typeface="Barlow"/>
                  <a:cs typeface="Barlow"/>
                  <a:sym typeface="Barlow"/>
                </a:defRPr>
              </a:lvl4pPr>
              <a:lvl5pPr marL="2286000" marR="0" lvl="4" indent="-304800" algn="r" rtl="0">
                <a:lnSpc>
                  <a:spcPct val="115000"/>
                </a:lnSpc>
                <a:spcBef>
                  <a:spcPts val="1600"/>
                </a:spcBef>
                <a:spcAft>
                  <a:spcPts val="0"/>
                </a:spcAft>
                <a:buClr>
                  <a:schemeClr val="dk1"/>
                </a:buClr>
                <a:buSzPts val="1200"/>
                <a:buFont typeface="Barlow"/>
                <a:buChar char="○"/>
                <a:defRPr sz="1200" b="0" i="0" u="none" strike="noStrike" cap="none">
                  <a:solidFill>
                    <a:schemeClr val="dk1"/>
                  </a:solidFill>
                  <a:latin typeface="Barlow"/>
                  <a:ea typeface="Barlow"/>
                  <a:cs typeface="Barlow"/>
                  <a:sym typeface="Barlow"/>
                </a:defRPr>
              </a:lvl5pPr>
              <a:lvl6pPr marL="2743200" marR="0" lvl="5" indent="-304800" algn="r" rtl="0">
                <a:lnSpc>
                  <a:spcPct val="115000"/>
                </a:lnSpc>
                <a:spcBef>
                  <a:spcPts val="1600"/>
                </a:spcBef>
                <a:spcAft>
                  <a:spcPts val="0"/>
                </a:spcAft>
                <a:buClr>
                  <a:schemeClr val="dk1"/>
                </a:buClr>
                <a:buSzPts val="1200"/>
                <a:buFont typeface="Barlow"/>
                <a:buChar char="■"/>
                <a:defRPr sz="1200" b="0" i="0" u="none" strike="noStrike" cap="none">
                  <a:solidFill>
                    <a:schemeClr val="dk1"/>
                  </a:solidFill>
                  <a:latin typeface="Barlow"/>
                  <a:ea typeface="Barlow"/>
                  <a:cs typeface="Barlow"/>
                  <a:sym typeface="Barlow"/>
                </a:defRPr>
              </a:lvl6pPr>
              <a:lvl7pPr marL="3200400" marR="0" lvl="6" indent="-304800" algn="r" rtl="0">
                <a:lnSpc>
                  <a:spcPct val="115000"/>
                </a:lnSpc>
                <a:spcBef>
                  <a:spcPts val="1600"/>
                </a:spcBef>
                <a:spcAft>
                  <a:spcPts val="0"/>
                </a:spcAft>
                <a:buClr>
                  <a:schemeClr val="dk1"/>
                </a:buClr>
                <a:buSzPts val="1200"/>
                <a:buFont typeface="Barlow"/>
                <a:buChar char="●"/>
                <a:defRPr sz="1200" b="0" i="0" u="none" strike="noStrike" cap="none">
                  <a:solidFill>
                    <a:schemeClr val="dk1"/>
                  </a:solidFill>
                  <a:latin typeface="Barlow"/>
                  <a:ea typeface="Barlow"/>
                  <a:cs typeface="Barlow"/>
                  <a:sym typeface="Barlow"/>
                </a:defRPr>
              </a:lvl7pPr>
              <a:lvl8pPr marL="3657600" marR="0" lvl="7" indent="-304800" algn="r" rtl="0">
                <a:lnSpc>
                  <a:spcPct val="115000"/>
                </a:lnSpc>
                <a:spcBef>
                  <a:spcPts val="1600"/>
                </a:spcBef>
                <a:spcAft>
                  <a:spcPts val="0"/>
                </a:spcAft>
                <a:buClr>
                  <a:schemeClr val="dk1"/>
                </a:buClr>
                <a:buSzPts val="1200"/>
                <a:buFont typeface="Barlow"/>
                <a:buChar char="○"/>
                <a:defRPr sz="1200" b="0" i="0" u="none" strike="noStrike" cap="none">
                  <a:solidFill>
                    <a:schemeClr val="dk1"/>
                  </a:solidFill>
                  <a:latin typeface="Barlow"/>
                  <a:ea typeface="Barlow"/>
                  <a:cs typeface="Barlow"/>
                  <a:sym typeface="Barlow"/>
                </a:defRPr>
              </a:lvl8pPr>
              <a:lvl9pPr marL="4114800" marR="0" lvl="8" indent="-304800" algn="r" rtl="0">
                <a:lnSpc>
                  <a:spcPct val="115000"/>
                </a:lnSpc>
                <a:spcBef>
                  <a:spcPts val="1600"/>
                </a:spcBef>
                <a:spcAft>
                  <a:spcPts val="1600"/>
                </a:spcAft>
                <a:buClr>
                  <a:schemeClr val="dk1"/>
                </a:buClr>
                <a:buSzPts val="1200"/>
                <a:buFont typeface="Barlow"/>
                <a:buChar char="■"/>
                <a:defRPr sz="1200" b="0" i="0" u="none" strike="noStrike" cap="none">
                  <a:solidFill>
                    <a:schemeClr val="dk1"/>
                  </a:solidFill>
                  <a:latin typeface="Barlow"/>
                  <a:ea typeface="Barlow"/>
                  <a:cs typeface="Barlow"/>
                  <a:sym typeface="Barlow"/>
                </a:defRPr>
              </a:lvl9pPr>
            </a:lstStyle>
            <a:p>
              <a:pPr marL="0" indent="0" algn="l">
                <a:buFont typeface="Barlow"/>
                <a:buNone/>
              </a:pPr>
              <a:r>
                <a:rPr lang="en-US" b="1" dirty="0">
                  <a:solidFill>
                    <a:srgbClr val="FFFFFF"/>
                  </a:solidFill>
                  <a:effectLst>
                    <a:outerShdw blurRad="50800" dist="38100" dir="5400000" algn="t" rotWithShape="0">
                      <a:prstClr val="black">
                        <a:alpha val="40000"/>
                      </a:prstClr>
                    </a:outerShdw>
                  </a:effectLst>
                  <a:latin typeface="Aptos Display" panose="020B0004020202020204" pitchFamily="34" charset="0"/>
                </a:rPr>
                <a:t>Review your progress in </a:t>
              </a:r>
              <a:r>
                <a:rPr lang="en-US" b="1" dirty="0" err="1">
                  <a:solidFill>
                    <a:srgbClr val="FFFFFF"/>
                  </a:solidFill>
                  <a:effectLst>
                    <a:outerShdw blurRad="50800" dist="38100" dir="5400000" algn="t" rotWithShape="0">
                      <a:prstClr val="black">
                        <a:alpha val="40000"/>
                      </a:prstClr>
                    </a:outerShdw>
                  </a:effectLst>
                  <a:latin typeface="Aptos Display" panose="020B0004020202020204" pitchFamily="34" charset="0"/>
                </a:rPr>
                <a:t>DegreeWorks</a:t>
              </a:r>
              <a:r>
                <a:rPr lang="en-US" b="1" dirty="0">
                  <a:solidFill>
                    <a:srgbClr val="FFFFFF"/>
                  </a:solidFill>
                  <a:effectLst>
                    <a:outerShdw blurRad="50800" dist="38100" dir="5400000" algn="t" rotWithShape="0">
                      <a:prstClr val="black">
                        <a:alpha val="40000"/>
                      </a:prstClr>
                    </a:outerShdw>
                  </a:effectLst>
                  <a:latin typeface="Aptos Display" panose="020B0004020202020204" pitchFamily="34" charset="0"/>
                </a:rPr>
                <a:t> to view any missing requirements needed to be awarded.</a:t>
              </a:r>
            </a:p>
          </p:txBody>
        </p:sp>
        <p:pic>
          <p:nvPicPr>
            <p:cNvPr id="57" name="Graphic 56" descr="Badge outline">
              <a:extLst>
                <a:ext uri="{FF2B5EF4-FFF2-40B4-BE49-F238E27FC236}">
                  <a16:creationId xmlns:a16="http://schemas.microsoft.com/office/drawing/2014/main" id="{D46E06F4-ACDC-AABF-8615-8AE708F621C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2840" y="2073103"/>
              <a:ext cx="646588" cy="646588"/>
            </a:xfrm>
            <a:prstGeom prst="rect">
              <a:avLst/>
            </a:prstGeom>
            <a:effectLst>
              <a:outerShdw blurRad="50800" dist="38100" dir="5400000" algn="t" rotWithShape="0">
                <a:prstClr val="black">
                  <a:alpha val="40000"/>
                </a:prstClr>
              </a:outerShdw>
            </a:effectLst>
          </p:spPr>
        </p:pic>
      </p:grpSp>
      <p:sp>
        <p:nvSpPr>
          <p:cNvPr id="5" name="Rectangle 4">
            <a:extLst>
              <a:ext uri="{FF2B5EF4-FFF2-40B4-BE49-F238E27FC236}">
                <a16:creationId xmlns:a16="http://schemas.microsoft.com/office/drawing/2014/main" id="{A6A29093-263D-E968-6843-56C44D503D51}"/>
              </a:ext>
            </a:extLst>
          </p:cNvPr>
          <p:cNvSpPr/>
          <p:nvPr/>
        </p:nvSpPr>
        <p:spPr>
          <a:xfrm>
            <a:off x="107061" y="102873"/>
            <a:ext cx="8929878" cy="4937751"/>
          </a:xfrm>
          <a:prstGeom prst="rect">
            <a:avLst/>
          </a:prstGeom>
          <a:noFill/>
          <a:ln w="254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grpSp>
        <p:nvGrpSpPr>
          <p:cNvPr id="12" name="Group 11">
            <a:extLst>
              <a:ext uri="{FF2B5EF4-FFF2-40B4-BE49-F238E27FC236}">
                <a16:creationId xmlns:a16="http://schemas.microsoft.com/office/drawing/2014/main" id="{A0C6E113-9E77-BFB2-A258-26F52B12111A}"/>
              </a:ext>
            </a:extLst>
          </p:cNvPr>
          <p:cNvGrpSpPr/>
          <p:nvPr/>
        </p:nvGrpSpPr>
        <p:grpSpPr>
          <a:xfrm>
            <a:off x="214515" y="4011307"/>
            <a:ext cx="3872214" cy="654344"/>
            <a:chOff x="162840" y="3836602"/>
            <a:chExt cx="3872214" cy="654344"/>
          </a:xfrm>
        </p:grpSpPr>
        <p:sp>
          <p:nvSpPr>
            <p:cNvPr id="49" name="Text Placeholder 2">
              <a:extLst>
                <a:ext uri="{FF2B5EF4-FFF2-40B4-BE49-F238E27FC236}">
                  <a16:creationId xmlns:a16="http://schemas.microsoft.com/office/drawing/2014/main" id="{1E6AB098-637D-2DDD-B861-443451EAB085}"/>
                </a:ext>
              </a:extLst>
            </p:cNvPr>
            <p:cNvSpPr txBox="1">
              <a:spLocks/>
            </p:cNvSpPr>
            <p:nvPr/>
          </p:nvSpPr>
          <p:spPr>
            <a:xfrm>
              <a:off x="763621" y="3836602"/>
              <a:ext cx="3271433" cy="65434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r" rtl="0">
                <a:lnSpc>
                  <a:spcPct val="100000"/>
                </a:lnSpc>
                <a:spcBef>
                  <a:spcPts val="0"/>
                </a:spcBef>
                <a:spcAft>
                  <a:spcPts val="0"/>
                </a:spcAft>
                <a:buClr>
                  <a:schemeClr val="dk1"/>
                </a:buClr>
                <a:buSzPts val="1200"/>
                <a:buFont typeface="Barlow"/>
                <a:buChar char="●"/>
                <a:defRPr sz="1600" b="0" i="0" u="none" strike="noStrike" cap="none">
                  <a:solidFill>
                    <a:schemeClr val="dk1"/>
                  </a:solidFill>
                  <a:latin typeface="Didact Gothic"/>
                  <a:ea typeface="Didact Gothic"/>
                  <a:cs typeface="Didact Gothic"/>
                  <a:sym typeface="Didact Gothic"/>
                </a:defRPr>
              </a:lvl1pPr>
              <a:lvl2pPr marL="914400" marR="0" lvl="1" indent="-304800" algn="r" rtl="0">
                <a:lnSpc>
                  <a:spcPct val="115000"/>
                </a:lnSpc>
                <a:spcBef>
                  <a:spcPts val="1600"/>
                </a:spcBef>
                <a:spcAft>
                  <a:spcPts val="0"/>
                </a:spcAft>
                <a:buClr>
                  <a:schemeClr val="dk1"/>
                </a:buClr>
                <a:buSzPts val="1200"/>
                <a:buFont typeface="Barlow"/>
                <a:buChar char="○"/>
                <a:defRPr sz="1200" b="0" i="0" u="none" strike="noStrike" cap="none">
                  <a:solidFill>
                    <a:schemeClr val="dk1"/>
                  </a:solidFill>
                  <a:latin typeface="Barlow"/>
                  <a:ea typeface="Barlow"/>
                  <a:cs typeface="Barlow"/>
                  <a:sym typeface="Barlow"/>
                </a:defRPr>
              </a:lvl2pPr>
              <a:lvl3pPr marL="1371600" marR="0" lvl="2" indent="-304800" algn="r" rtl="0">
                <a:lnSpc>
                  <a:spcPct val="115000"/>
                </a:lnSpc>
                <a:spcBef>
                  <a:spcPts val="1600"/>
                </a:spcBef>
                <a:spcAft>
                  <a:spcPts val="0"/>
                </a:spcAft>
                <a:buClr>
                  <a:schemeClr val="dk1"/>
                </a:buClr>
                <a:buSzPts val="1200"/>
                <a:buFont typeface="Barlow"/>
                <a:buChar char="■"/>
                <a:defRPr sz="1200" b="0" i="0" u="none" strike="noStrike" cap="none">
                  <a:solidFill>
                    <a:schemeClr val="dk1"/>
                  </a:solidFill>
                  <a:latin typeface="Barlow"/>
                  <a:ea typeface="Barlow"/>
                  <a:cs typeface="Barlow"/>
                  <a:sym typeface="Barlow"/>
                </a:defRPr>
              </a:lvl3pPr>
              <a:lvl4pPr marL="1828800" marR="0" lvl="3" indent="-304800" algn="r" rtl="0">
                <a:lnSpc>
                  <a:spcPct val="115000"/>
                </a:lnSpc>
                <a:spcBef>
                  <a:spcPts val="1600"/>
                </a:spcBef>
                <a:spcAft>
                  <a:spcPts val="0"/>
                </a:spcAft>
                <a:buClr>
                  <a:schemeClr val="dk1"/>
                </a:buClr>
                <a:buSzPts val="1200"/>
                <a:buFont typeface="Barlow"/>
                <a:buChar char="●"/>
                <a:defRPr sz="1200" b="0" i="0" u="none" strike="noStrike" cap="none">
                  <a:solidFill>
                    <a:schemeClr val="dk1"/>
                  </a:solidFill>
                  <a:latin typeface="Barlow"/>
                  <a:ea typeface="Barlow"/>
                  <a:cs typeface="Barlow"/>
                  <a:sym typeface="Barlow"/>
                </a:defRPr>
              </a:lvl4pPr>
              <a:lvl5pPr marL="2286000" marR="0" lvl="4" indent="-304800" algn="r" rtl="0">
                <a:lnSpc>
                  <a:spcPct val="115000"/>
                </a:lnSpc>
                <a:spcBef>
                  <a:spcPts val="1600"/>
                </a:spcBef>
                <a:spcAft>
                  <a:spcPts val="0"/>
                </a:spcAft>
                <a:buClr>
                  <a:schemeClr val="dk1"/>
                </a:buClr>
                <a:buSzPts val="1200"/>
                <a:buFont typeface="Barlow"/>
                <a:buChar char="○"/>
                <a:defRPr sz="1200" b="0" i="0" u="none" strike="noStrike" cap="none">
                  <a:solidFill>
                    <a:schemeClr val="dk1"/>
                  </a:solidFill>
                  <a:latin typeface="Barlow"/>
                  <a:ea typeface="Barlow"/>
                  <a:cs typeface="Barlow"/>
                  <a:sym typeface="Barlow"/>
                </a:defRPr>
              </a:lvl5pPr>
              <a:lvl6pPr marL="2743200" marR="0" lvl="5" indent="-304800" algn="r" rtl="0">
                <a:lnSpc>
                  <a:spcPct val="115000"/>
                </a:lnSpc>
                <a:spcBef>
                  <a:spcPts val="1600"/>
                </a:spcBef>
                <a:spcAft>
                  <a:spcPts val="0"/>
                </a:spcAft>
                <a:buClr>
                  <a:schemeClr val="dk1"/>
                </a:buClr>
                <a:buSzPts val="1200"/>
                <a:buFont typeface="Barlow"/>
                <a:buChar char="■"/>
                <a:defRPr sz="1200" b="0" i="0" u="none" strike="noStrike" cap="none">
                  <a:solidFill>
                    <a:schemeClr val="dk1"/>
                  </a:solidFill>
                  <a:latin typeface="Barlow"/>
                  <a:ea typeface="Barlow"/>
                  <a:cs typeface="Barlow"/>
                  <a:sym typeface="Barlow"/>
                </a:defRPr>
              </a:lvl6pPr>
              <a:lvl7pPr marL="3200400" marR="0" lvl="6" indent="-304800" algn="r" rtl="0">
                <a:lnSpc>
                  <a:spcPct val="115000"/>
                </a:lnSpc>
                <a:spcBef>
                  <a:spcPts val="1600"/>
                </a:spcBef>
                <a:spcAft>
                  <a:spcPts val="0"/>
                </a:spcAft>
                <a:buClr>
                  <a:schemeClr val="dk1"/>
                </a:buClr>
                <a:buSzPts val="1200"/>
                <a:buFont typeface="Barlow"/>
                <a:buChar char="●"/>
                <a:defRPr sz="1200" b="0" i="0" u="none" strike="noStrike" cap="none">
                  <a:solidFill>
                    <a:schemeClr val="dk1"/>
                  </a:solidFill>
                  <a:latin typeface="Barlow"/>
                  <a:ea typeface="Barlow"/>
                  <a:cs typeface="Barlow"/>
                  <a:sym typeface="Barlow"/>
                </a:defRPr>
              </a:lvl7pPr>
              <a:lvl8pPr marL="3657600" marR="0" lvl="7" indent="-304800" algn="r" rtl="0">
                <a:lnSpc>
                  <a:spcPct val="115000"/>
                </a:lnSpc>
                <a:spcBef>
                  <a:spcPts val="1600"/>
                </a:spcBef>
                <a:spcAft>
                  <a:spcPts val="0"/>
                </a:spcAft>
                <a:buClr>
                  <a:schemeClr val="dk1"/>
                </a:buClr>
                <a:buSzPts val="1200"/>
                <a:buFont typeface="Barlow"/>
                <a:buChar char="○"/>
                <a:defRPr sz="1200" b="0" i="0" u="none" strike="noStrike" cap="none">
                  <a:solidFill>
                    <a:schemeClr val="dk1"/>
                  </a:solidFill>
                  <a:latin typeface="Barlow"/>
                  <a:ea typeface="Barlow"/>
                  <a:cs typeface="Barlow"/>
                  <a:sym typeface="Barlow"/>
                </a:defRPr>
              </a:lvl8pPr>
              <a:lvl9pPr marL="4114800" marR="0" lvl="8" indent="-304800" algn="r" rtl="0">
                <a:lnSpc>
                  <a:spcPct val="115000"/>
                </a:lnSpc>
                <a:spcBef>
                  <a:spcPts val="1600"/>
                </a:spcBef>
                <a:spcAft>
                  <a:spcPts val="1600"/>
                </a:spcAft>
                <a:buClr>
                  <a:schemeClr val="dk1"/>
                </a:buClr>
                <a:buSzPts val="1200"/>
                <a:buFont typeface="Barlow"/>
                <a:buChar char="■"/>
                <a:defRPr sz="1200" b="0" i="0" u="none" strike="noStrike" cap="none">
                  <a:solidFill>
                    <a:schemeClr val="dk1"/>
                  </a:solidFill>
                  <a:latin typeface="Barlow"/>
                  <a:ea typeface="Barlow"/>
                  <a:cs typeface="Barlow"/>
                  <a:sym typeface="Barlow"/>
                </a:defRPr>
              </a:lvl9pPr>
            </a:lstStyle>
            <a:p>
              <a:pPr marL="0" indent="0" algn="l">
                <a:buFont typeface="Barlow"/>
                <a:buNone/>
              </a:pPr>
              <a:r>
                <a:rPr lang="en-US" b="1" dirty="0">
                  <a:solidFill>
                    <a:srgbClr val="FFFFFF"/>
                  </a:solidFill>
                  <a:effectLst>
                    <a:outerShdw blurRad="50800" dist="38100" dir="5400000" algn="t" rotWithShape="0">
                      <a:prstClr val="black">
                        <a:alpha val="40000"/>
                      </a:prstClr>
                    </a:outerShdw>
                  </a:effectLst>
                  <a:latin typeface="Aptos Display" panose="020B0004020202020204" pitchFamily="34" charset="0"/>
                </a:rPr>
                <a:t>Re-apply for graduation after meeting all requirements.</a:t>
              </a:r>
            </a:p>
          </p:txBody>
        </p:sp>
        <p:pic>
          <p:nvPicPr>
            <p:cNvPr id="59" name="Graphic 58" descr="Badge 4 outline">
              <a:extLst>
                <a:ext uri="{FF2B5EF4-FFF2-40B4-BE49-F238E27FC236}">
                  <a16:creationId xmlns:a16="http://schemas.microsoft.com/office/drawing/2014/main" id="{447A470D-CCEF-3A09-EA94-70251A9F3FD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62840" y="3844358"/>
              <a:ext cx="646588" cy="646588"/>
            </a:xfrm>
            <a:prstGeom prst="rect">
              <a:avLst/>
            </a:prstGeom>
            <a:effectLst>
              <a:outerShdw blurRad="50800" dist="38100" dir="5400000" algn="t" rotWithShape="0">
                <a:prstClr val="black">
                  <a:alpha val="40000"/>
                </a:prstClr>
              </a:outerShdw>
            </a:effectLst>
          </p:spPr>
        </p:pic>
      </p:grpSp>
      <p:pic>
        <p:nvPicPr>
          <p:cNvPr id="9" name="Picture 8" descr="A qr code on a black background&#10;&#10;AI-generated content may be incorrect.">
            <a:extLst>
              <a:ext uri="{FF2B5EF4-FFF2-40B4-BE49-F238E27FC236}">
                <a16:creationId xmlns:a16="http://schemas.microsoft.com/office/drawing/2014/main" id="{587D620E-47EB-9ECA-CF81-F4EBB76CA259}"/>
              </a:ext>
            </a:extLst>
          </p:cNvPr>
          <p:cNvPicPr>
            <a:picLocks noChangeAspect="1"/>
          </p:cNvPicPr>
          <p:nvPr/>
        </p:nvPicPr>
        <p:blipFill>
          <a:blip r:embed="rId11" cstate="screen">
            <a:extLst>
              <a:ext uri="{28A0092B-C50C-407E-A947-70E740481C1C}">
                <a14:useLocalDpi xmlns:a14="http://schemas.microsoft.com/office/drawing/2010/main" val="0"/>
              </a:ext>
            </a:extLst>
          </a:blip>
          <a:srcRect/>
          <a:stretch/>
        </p:blipFill>
        <p:spPr>
          <a:xfrm>
            <a:off x="7620747" y="3626466"/>
            <a:ext cx="1314177" cy="1316528"/>
          </a:xfrm>
          <a:prstGeom prst="rect">
            <a:avLst/>
          </a:prstGeom>
        </p:spPr>
      </p:pic>
      <p:sp>
        <p:nvSpPr>
          <p:cNvPr id="11" name="Rectangle 10">
            <a:extLst>
              <a:ext uri="{FF2B5EF4-FFF2-40B4-BE49-F238E27FC236}">
                <a16:creationId xmlns:a16="http://schemas.microsoft.com/office/drawing/2014/main" id="{A14738C6-723A-C5CC-31EB-810424A13DD9}"/>
              </a:ext>
            </a:extLst>
          </p:cNvPr>
          <p:cNvSpPr/>
          <p:nvPr/>
        </p:nvSpPr>
        <p:spPr>
          <a:xfrm>
            <a:off x="-7425" y="417574"/>
            <a:ext cx="5171536" cy="641330"/>
          </a:xfrm>
          <a:prstGeom prst="rect">
            <a:avLst/>
          </a:prstGeom>
          <a:solidFill>
            <a:srgbClr val="FFFFFF"/>
          </a:solidFill>
          <a:ln>
            <a:solidFill>
              <a:srgbClr val="FFFFFF"/>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uLnTx/>
              <a:uFillTx/>
              <a:latin typeface="Arial"/>
              <a:ea typeface="+mn-ea"/>
              <a:cs typeface="+mn-cs"/>
              <a:sym typeface="Arial"/>
            </a:endParaRPr>
          </a:p>
        </p:txBody>
      </p:sp>
      <p:sp>
        <p:nvSpPr>
          <p:cNvPr id="10" name="Google Shape;1526;p81">
            <a:extLst>
              <a:ext uri="{FF2B5EF4-FFF2-40B4-BE49-F238E27FC236}">
                <a16:creationId xmlns:a16="http://schemas.microsoft.com/office/drawing/2014/main" id="{606E80B1-1E5B-CDC9-6D94-1FF726C721B3}"/>
              </a:ext>
            </a:extLst>
          </p:cNvPr>
          <p:cNvSpPr txBox="1">
            <a:spLocks/>
          </p:cNvSpPr>
          <p:nvPr/>
        </p:nvSpPr>
        <p:spPr>
          <a:xfrm>
            <a:off x="4629871" y="4303525"/>
            <a:ext cx="3095842" cy="611090"/>
          </a:xfrm>
          <a:prstGeom prst="rect">
            <a:avLst/>
          </a:prstGeom>
          <a:noFill/>
          <a:ln>
            <a:noFill/>
          </a:ln>
          <a:effectLst>
            <a:outerShdw blurRad="50800" dist="63500" dir="5400000" algn="ctr" rotWithShape="0">
              <a:srgbClr val="000000">
                <a:alpha val="25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Overpass"/>
              <a:buChar char="●"/>
              <a:defRPr sz="1800" b="0" i="0" u="none" strike="noStrike" cap="none">
                <a:solidFill>
                  <a:schemeClr val="dk1"/>
                </a:solidFill>
                <a:latin typeface="Overpass"/>
                <a:ea typeface="Overpass"/>
                <a:cs typeface="Overpass"/>
                <a:sym typeface="Overpass"/>
              </a:defRPr>
            </a:lvl1pPr>
            <a:lvl2pPr marL="914400" marR="0" lvl="1"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2pPr>
            <a:lvl3pPr marL="1371600" marR="0" lvl="2"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3pPr>
            <a:lvl4pPr marL="1828800" marR="0" lvl="3"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4pPr>
            <a:lvl5pPr marL="2286000" marR="0" lvl="4"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5pPr>
            <a:lvl6pPr marL="2743200" marR="0" lvl="5"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6pPr>
            <a:lvl7pPr marL="3200400" marR="0" lvl="6"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7pPr>
            <a:lvl8pPr marL="3657600" marR="0" lvl="7"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8pPr>
            <a:lvl9pPr marL="4114800" marR="0" lvl="8" indent="-317500" algn="l" rtl="0">
              <a:lnSpc>
                <a:spcPct val="115000"/>
              </a:lnSpc>
              <a:spcBef>
                <a:spcPts val="1600"/>
              </a:spcBef>
              <a:spcAft>
                <a:spcPts val="160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9pPr>
          </a:lstStyle>
          <a:p>
            <a:pPr marL="0" indent="0">
              <a:lnSpc>
                <a:spcPct val="100000"/>
              </a:lnSpc>
              <a:buFont typeface="Overpass"/>
              <a:buNone/>
            </a:pPr>
            <a:r>
              <a:rPr lang="en-US" sz="1600" b="1" dirty="0">
                <a:solidFill>
                  <a:srgbClr val="FFFFFF"/>
                </a:solidFill>
                <a:effectLst>
                  <a:outerShdw blurRad="50800" dist="63500" dir="5400000" algn="t" rotWithShape="0">
                    <a:prstClr val="black">
                      <a:alpha val="75000"/>
                    </a:prstClr>
                  </a:outerShdw>
                </a:effectLst>
                <a:latin typeface="Aptos Display" panose="020B0004020202020204" pitchFamily="34" charset="0"/>
              </a:rPr>
              <a:t>Please scan the QR code to view Important Dates and Deadlines:</a:t>
            </a:r>
          </a:p>
        </p:txBody>
      </p:sp>
      <p:sp>
        <p:nvSpPr>
          <p:cNvPr id="4" name="Title 3"/>
          <p:cNvSpPr>
            <a:spLocks noGrp="1"/>
          </p:cNvSpPr>
          <p:nvPr>
            <p:ph type="title"/>
          </p:nvPr>
        </p:nvSpPr>
        <p:spPr>
          <a:xfrm>
            <a:off x="107061" y="396266"/>
            <a:ext cx="5057050" cy="721625"/>
          </a:xfrm>
          <a:effectLst>
            <a:outerShdw blurRad="50800" dist="50800" dir="5400000" algn="ctr" rotWithShape="0">
              <a:srgbClr val="000000">
                <a:alpha val="0"/>
              </a:srgbClr>
            </a:outerShdw>
          </a:effectLst>
        </p:spPr>
        <p:txBody>
          <a:bodyPr/>
          <a:lstStyle/>
          <a:p>
            <a:pPr algn="l"/>
            <a:r>
              <a:rPr lang="en-US" sz="3500" b="1" dirty="0">
                <a:solidFill>
                  <a:srgbClr val="231F20"/>
                </a:solidFill>
                <a:effectLst>
                  <a:outerShdw blurRad="38100" dist="38100" dir="2700000" algn="tl">
                    <a:srgbClr val="000000">
                      <a:alpha val="43137"/>
                    </a:srgbClr>
                  </a:outerShdw>
                </a:effectLst>
                <a:latin typeface="Bebas Neue" panose="020B0606020202050201" pitchFamily="34" charset="0"/>
              </a:rPr>
              <a:t>NOT AWARDED? TAKE THESE 4 STEPS</a:t>
            </a:r>
          </a:p>
        </p:txBody>
      </p:sp>
    </p:spTree>
    <p:extLst>
      <p:ext uri="{BB962C8B-B14F-4D97-AF65-F5344CB8AC3E}">
        <p14:creationId xmlns:p14="http://schemas.microsoft.com/office/powerpoint/2010/main" val="1032037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47"/>
        <p:cNvGrpSpPr/>
        <p:nvPr/>
      </p:nvGrpSpPr>
      <p:grpSpPr>
        <a:xfrm>
          <a:off x="0" y="0"/>
          <a:ext cx="0" cy="0"/>
          <a:chOff x="0" y="0"/>
          <a:chExt cx="0" cy="0"/>
        </a:xfrm>
      </p:grpSpPr>
      <p:pic>
        <p:nvPicPr>
          <p:cNvPr id="6" name="Picture 2">
            <a:extLst>
              <a:ext uri="{FF2B5EF4-FFF2-40B4-BE49-F238E27FC236}">
                <a16:creationId xmlns:a16="http://schemas.microsoft.com/office/drawing/2014/main" id="{E7011D79-7FCE-13E4-BCCA-B6F1BA054AD4}"/>
              </a:ext>
            </a:extLst>
          </p:cNvPr>
          <p:cNvPicPr>
            <a:picLocks noChangeAspect="1" noChangeArrowheads="1"/>
          </p:cNvPicPr>
          <p:nvPr/>
        </p:nvPicPr>
        <p:blipFill rotWithShape="1">
          <a:blip r:embed="rId3">
            <a:alphaModFix amt="85000"/>
            <a:extLst>
              <a:ext uri="{28A0092B-C50C-407E-A947-70E740481C1C}">
                <a14:useLocalDpi xmlns:a14="http://schemas.microsoft.com/office/drawing/2010/main" val="0"/>
              </a:ext>
            </a:extLst>
          </a:blip>
          <a:srcRect/>
          <a:stretch/>
        </p:blipFill>
        <p:spPr bwMode="auto">
          <a:xfrm>
            <a:off x="1" y="-10865"/>
            <a:ext cx="4228881" cy="515436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99C04F8D-5DC0-3122-9D62-63B2FDE9B80C}"/>
              </a:ext>
            </a:extLst>
          </p:cNvPr>
          <p:cNvSpPr/>
          <p:nvPr/>
        </p:nvSpPr>
        <p:spPr>
          <a:xfrm>
            <a:off x="4219819" y="-10866"/>
            <a:ext cx="4933358" cy="5143500"/>
          </a:xfrm>
          <a:prstGeom prst="rect">
            <a:avLst/>
          </a:prstGeom>
          <a:solidFill>
            <a:srgbClr val="D82727"/>
          </a:solidFill>
          <a:ln>
            <a:solidFill>
              <a:srgbClr val="D223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7" name="Rectangle 6">
            <a:extLst>
              <a:ext uri="{FF2B5EF4-FFF2-40B4-BE49-F238E27FC236}">
                <a16:creationId xmlns:a16="http://schemas.microsoft.com/office/drawing/2014/main" id="{7136BC7E-A7D6-62A6-E728-A1FC3683704C}"/>
              </a:ext>
            </a:extLst>
          </p:cNvPr>
          <p:cNvSpPr/>
          <p:nvPr/>
        </p:nvSpPr>
        <p:spPr>
          <a:xfrm>
            <a:off x="107061" y="102873"/>
            <a:ext cx="8929878" cy="4937751"/>
          </a:xfrm>
          <a:prstGeom prst="rect">
            <a:avLst/>
          </a:prstGeom>
          <a:noFill/>
          <a:ln w="25400" cap="flat" cmpd="sng" algn="ctr">
            <a:solidFill>
              <a:srgbClr val="231F2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 name="TextBox 1"/>
          <p:cNvSpPr txBox="1"/>
          <p:nvPr/>
        </p:nvSpPr>
        <p:spPr>
          <a:xfrm>
            <a:off x="4280531" y="3434492"/>
            <a:ext cx="4644080" cy="1461939"/>
          </a:xfrm>
          <a:prstGeom prst="rect">
            <a:avLst/>
          </a:prstGeom>
          <a:noFill/>
        </p:spPr>
        <p:txBody>
          <a:bodyPr wrap="square" rtlCol="0">
            <a:spAutoFit/>
          </a:bodyPr>
          <a:lstStyle/>
          <a:p>
            <a:pPr>
              <a:spcAft>
                <a:spcPts val="600"/>
              </a:spcAft>
            </a:pPr>
            <a:r>
              <a:rPr lang="en-US" b="1" dirty="0">
                <a:solidFill>
                  <a:srgbClr val="FFFFFF"/>
                </a:solidFill>
                <a:effectLst>
                  <a:outerShdw blurRad="50800" dist="38100" dir="5400000" algn="t" rotWithShape="0">
                    <a:prstClr val="black">
                      <a:alpha val="40000"/>
                    </a:prstClr>
                  </a:outerShdw>
                </a:effectLst>
                <a:latin typeface="Aptos Display" panose="020B0004020202020204" pitchFamily="34" charset="0"/>
              </a:rPr>
              <a:t>SPRING OR SUMMER GRADUATES </a:t>
            </a:r>
          </a:p>
          <a:p>
            <a:pPr>
              <a:spcAft>
                <a:spcPts val="600"/>
              </a:spcAft>
            </a:pPr>
            <a:r>
              <a:rPr lang="en-US" dirty="0">
                <a:solidFill>
                  <a:srgbClr val="FFFFFF"/>
                </a:solidFill>
                <a:effectLst>
                  <a:outerShdw blurRad="50800" dist="38100" dir="5400000" algn="t" rotWithShape="0">
                    <a:prstClr val="black">
                      <a:alpha val="40000"/>
                    </a:prstClr>
                  </a:outerShdw>
                </a:effectLst>
                <a:latin typeface="Aptos Display" panose="020B0004020202020204" pitchFamily="34" charset="0"/>
              </a:rPr>
              <a:t>Grades for students that are completing their coursework in the Spring or Summer 2025 semester AND participating in Commencement, will not be posted until after the ceremony. IVC will use the GPA from the last attended semester to determine your honors status (e.g. Fall 2024 or Winter 2025).</a:t>
            </a:r>
          </a:p>
        </p:txBody>
      </p:sp>
      <p:sp>
        <p:nvSpPr>
          <p:cNvPr id="12" name="Rectangle 11">
            <a:extLst>
              <a:ext uri="{FF2B5EF4-FFF2-40B4-BE49-F238E27FC236}">
                <a16:creationId xmlns:a16="http://schemas.microsoft.com/office/drawing/2014/main" id="{D874CBA1-0C97-4AC1-F5EC-FAD73FEBBFE9}"/>
              </a:ext>
            </a:extLst>
          </p:cNvPr>
          <p:cNvSpPr/>
          <p:nvPr/>
        </p:nvSpPr>
        <p:spPr>
          <a:xfrm>
            <a:off x="4089400" y="350471"/>
            <a:ext cx="5063777" cy="639475"/>
          </a:xfrm>
          <a:prstGeom prst="rect">
            <a:avLst/>
          </a:prstGeom>
          <a:solidFill>
            <a:srgbClr val="231F20"/>
          </a:solidFill>
          <a:ln>
            <a:solidFill>
              <a:srgbClr val="231F20"/>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uLnTx/>
              <a:uFillTx/>
              <a:latin typeface="Arial"/>
              <a:ea typeface="+mn-ea"/>
              <a:cs typeface="+mn-cs"/>
              <a:sym typeface="Arial"/>
            </a:endParaRPr>
          </a:p>
        </p:txBody>
      </p:sp>
      <p:sp>
        <p:nvSpPr>
          <p:cNvPr id="948" name="Google Shape;948;p44"/>
          <p:cNvSpPr txBox="1">
            <a:spLocks noGrp="1"/>
          </p:cNvSpPr>
          <p:nvPr>
            <p:ph type="ctrTitle"/>
          </p:nvPr>
        </p:nvSpPr>
        <p:spPr>
          <a:xfrm>
            <a:off x="4360955" y="242503"/>
            <a:ext cx="4501514" cy="714900"/>
          </a:xfrm>
          <a:prstGeom prst="rect">
            <a:avLst/>
          </a:prstGeom>
          <a:effectLst>
            <a:outerShdw blurRad="50800" dist="50800" dir="5400000" algn="ctr" rotWithShape="0">
              <a:srgbClr val="000000">
                <a:alpha val="0"/>
              </a:srgbClr>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n" sz="5000" b="1" dirty="0">
                <a:solidFill>
                  <a:srgbClr val="FFFFFF"/>
                </a:solidFill>
                <a:effectLst>
                  <a:outerShdw blurRad="50800" dist="38100" dir="5400000" algn="t" rotWithShape="0">
                    <a:prstClr val="black">
                      <a:alpha val="40000"/>
                    </a:prstClr>
                  </a:outerShdw>
                </a:effectLst>
                <a:latin typeface="Bebas Neue" panose="020B0606020202050201" pitchFamily="34" charset="0"/>
              </a:rPr>
              <a:t>GRADUATION HONORS</a:t>
            </a:r>
            <a:endParaRPr sz="5000" b="1" dirty="0">
              <a:solidFill>
                <a:srgbClr val="FFFFFF"/>
              </a:solidFill>
              <a:effectLst>
                <a:outerShdw blurRad="50800" dist="38100" dir="5400000" algn="t" rotWithShape="0">
                  <a:prstClr val="black">
                    <a:alpha val="40000"/>
                  </a:prstClr>
                </a:outerShdw>
              </a:effectLst>
              <a:latin typeface="Bebas Neue" panose="020B0606020202050201" pitchFamily="34" charset="0"/>
            </a:endParaRPr>
          </a:p>
        </p:txBody>
      </p:sp>
      <p:sp>
        <p:nvSpPr>
          <p:cNvPr id="82" name="Google Shape;949;p44"/>
          <p:cNvSpPr txBox="1">
            <a:spLocks/>
          </p:cNvSpPr>
          <p:nvPr/>
        </p:nvSpPr>
        <p:spPr>
          <a:xfrm>
            <a:off x="4289560" y="2388918"/>
            <a:ext cx="2989673" cy="46854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2"/>
              </a:buClr>
              <a:buSzPts val="2400"/>
              <a:buFont typeface="Changa One"/>
              <a:buNone/>
              <a:defRPr sz="2900" b="0" i="0" u="none" strike="noStrike" cap="none">
                <a:solidFill>
                  <a:schemeClr val="lt2"/>
                </a:solidFill>
                <a:latin typeface="Changa One"/>
                <a:ea typeface="Changa One"/>
                <a:cs typeface="Changa One"/>
                <a:sym typeface="Changa One"/>
              </a:defRPr>
            </a:lvl1pPr>
            <a:lvl2pPr marR="0" lvl="1" algn="r" rtl="0">
              <a:lnSpc>
                <a:spcPct val="100000"/>
              </a:lnSpc>
              <a:spcBef>
                <a:spcPts val="0"/>
              </a:spcBef>
              <a:spcAft>
                <a:spcPts val="0"/>
              </a:spcAft>
              <a:buClr>
                <a:schemeClr val="lt2"/>
              </a:buClr>
              <a:buSzPts val="2400"/>
              <a:buFont typeface="Changa One"/>
              <a:buNone/>
              <a:defRPr sz="2400" b="0" i="0" u="none" strike="noStrike" cap="none">
                <a:solidFill>
                  <a:schemeClr val="lt2"/>
                </a:solidFill>
                <a:latin typeface="Changa One"/>
                <a:ea typeface="Changa One"/>
                <a:cs typeface="Changa One"/>
                <a:sym typeface="Changa One"/>
              </a:defRPr>
            </a:lvl2pPr>
            <a:lvl3pPr marR="0" lvl="2" algn="r" rtl="0">
              <a:lnSpc>
                <a:spcPct val="100000"/>
              </a:lnSpc>
              <a:spcBef>
                <a:spcPts val="0"/>
              </a:spcBef>
              <a:spcAft>
                <a:spcPts val="0"/>
              </a:spcAft>
              <a:buClr>
                <a:schemeClr val="lt2"/>
              </a:buClr>
              <a:buSzPts val="2400"/>
              <a:buFont typeface="Changa One"/>
              <a:buNone/>
              <a:defRPr sz="2400" b="0" i="0" u="none" strike="noStrike" cap="none">
                <a:solidFill>
                  <a:schemeClr val="lt2"/>
                </a:solidFill>
                <a:latin typeface="Changa One"/>
                <a:ea typeface="Changa One"/>
                <a:cs typeface="Changa One"/>
                <a:sym typeface="Changa One"/>
              </a:defRPr>
            </a:lvl3pPr>
            <a:lvl4pPr marR="0" lvl="3" algn="r" rtl="0">
              <a:lnSpc>
                <a:spcPct val="100000"/>
              </a:lnSpc>
              <a:spcBef>
                <a:spcPts val="0"/>
              </a:spcBef>
              <a:spcAft>
                <a:spcPts val="0"/>
              </a:spcAft>
              <a:buClr>
                <a:schemeClr val="lt2"/>
              </a:buClr>
              <a:buSzPts val="2400"/>
              <a:buFont typeface="Changa One"/>
              <a:buNone/>
              <a:defRPr sz="2400" b="0" i="0" u="none" strike="noStrike" cap="none">
                <a:solidFill>
                  <a:schemeClr val="lt2"/>
                </a:solidFill>
                <a:latin typeface="Changa One"/>
                <a:ea typeface="Changa One"/>
                <a:cs typeface="Changa One"/>
                <a:sym typeface="Changa One"/>
              </a:defRPr>
            </a:lvl4pPr>
            <a:lvl5pPr marR="0" lvl="4" algn="r" rtl="0">
              <a:lnSpc>
                <a:spcPct val="100000"/>
              </a:lnSpc>
              <a:spcBef>
                <a:spcPts val="0"/>
              </a:spcBef>
              <a:spcAft>
                <a:spcPts val="0"/>
              </a:spcAft>
              <a:buClr>
                <a:schemeClr val="lt2"/>
              </a:buClr>
              <a:buSzPts val="2400"/>
              <a:buFont typeface="Changa One"/>
              <a:buNone/>
              <a:defRPr sz="2400" b="0" i="0" u="none" strike="noStrike" cap="none">
                <a:solidFill>
                  <a:schemeClr val="lt2"/>
                </a:solidFill>
                <a:latin typeface="Changa One"/>
                <a:ea typeface="Changa One"/>
                <a:cs typeface="Changa One"/>
                <a:sym typeface="Changa One"/>
              </a:defRPr>
            </a:lvl5pPr>
            <a:lvl6pPr marR="0" lvl="5" algn="r" rtl="0">
              <a:lnSpc>
                <a:spcPct val="100000"/>
              </a:lnSpc>
              <a:spcBef>
                <a:spcPts val="0"/>
              </a:spcBef>
              <a:spcAft>
                <a:spcPts val="0"/>
              </a:spcAft>
              <a:buClr>
                <a:schemeClr val="lt2"/>
              </a:buClr>
              <a:buSzPts val="2400"/>
              <a:buFont typeface="Changa One"/>
              <a:buNone/>
              <a:defRPr sz="2400" b="0" i="0" u="none" strike="noStrike" cap="none">
                <a:solidFill>
                  <a:schemeClr val="lt2"/>
                </a:solidFill>
                <a:latin typeface="Changa One"/>
                <a:ea typeface="Changa One"/>
                <a:cs typeface="Changa One"/>
                <a:sym typeface="Changa One"/>
              </a:defRPr>
            </a:lvl6pPr>
            <a:lvl7pPr marR="0" lvl="6" algn="r" rtl="0">
              <a:lnSpc>
                <a:spcPct val="100000"/>
              </a:lnSpc>
              <a:spcBef>
                <a:spcPts val="0"/>
              </a:spcBef>
              <a:spcAft>
                <a:spcPts val="0"/>
              </a:spcAft>
              <a:buClr>
                <a:schemeClr val="lt2"/>
              </a:buClr>
              <a:buSzPts val="2400"/>
              <a:buFont typeface="Changa One"/>
              <a:buNone/>
              <a:defRPr sz="2400" b="0" i="0" u="none" strike="noStrike" cap="none">
                <a:solidFill>
                  <a:schemeClr val="lt2"/>
                </a:solidFill>
                <a:latin typeface="Changa One"/>
                <a:ea typeface="Changa One"/>
                <a:cs typeface="Changa One"/>
                <a:sym typeface="Changa One"/>
              </a:defRPr>
            </a:lvl7pPr>
            <a:lvl8pPr marR="0" lvl="7" algn="r" rtl="0">
              <a:lnSpc>
                <a:spcPct val="100000"/>
              </a:lnSpc>
              <a:spcBef>
                <a:spcPts val="0"/>
              </a:spcBef>
              <a:spcAft>
                <a:spcPts val="0"/>
              </a:spcAft>
              <a:buClr>
                <a:schemeClr val="lt2"/>
              </a:buClr>
              <a:buSzPts val="2400"/>
              <a:buFont typeface="Changa One"/>
              <a:buNone/>
              <a:defRPr sz="2400" b="0" i="0" u="none" strike="noStrike" cap="none">
                <a:solidFill>
                  <a:schemeClr val="lt2"/>
                </a:solidFill>
                <a:latin typeface="Changa One"/>
                <a:ea typeface="Changa One"/>
                <a:cs typeface="Changa One"/>
                <a:sym typeface="Changa One"/>
              </a:defRPr>
            </a:lvl8pPr>
            <a:lvl9pPr marR="0" lvl="8" algn="r" rtl="0">
              <a:lnSpc>
                <a:spcPct val="100000"/>
              </a:lnSpc>
              <a:spcBef>
                <a:spcPts val="0"/>
              </a:spcBef>
              <a:spcAft>
                <a:spcPts val="0"/>
              </a:spcAft>
              <a:buClr>
                <a:schemeClr val="lt2"/>
              </a:buClr>
              <a:buSzPts val="2400"/>
              <a:buFont typeface="Changa One"/>
              <a:buNone/>
              <a:defRPr sz="2400" b="0" i="0" u="none" strike="noStrike" cap="none">
                <a:solidFill>
                  <a:schemeClr val="lt2"/>
                </a:solidFill>
                <a:latin typeface="Changa One"/>
                <a:ea typeface="Changa One"/>
                <a:cs typeface="Changa One"/>
                <a:sym typeface="Changa One"/>
              </a:defRPr>
            </a:lvl9pPr>
          </a:lstStyle>
          <a:p>
            <a:pPr algn="l"/>
            <a:r>
              <a:rPr lang="en" sz="3000" b="1" dirty="0">
                <a:solidFill>
                  <a:srgbClr val="FFFFFF"/>
                </a:solidFill>
                <a:effectLst>
                  <a:outerShdw blurRad="50800" dist="38100" dir="5400000" algn="t" rotWithShape="0">
                    <a:prstClr val="black">
                      <a:alpha val="40000"/>
                    </a:prstClr>
                  </a:outerShdw>
                </a:effectLst>
                <a:latin typeface="Bebas Neue" panose="020B0606020202050201" pitchFamily="34" charset="0"/>
              </a:rPr>
              <a:t>WITH HONORS: 3.0 -3.49</a:t>
            </a:r>
          </a:p>
        </p:txBody>
      </p:sp>
      <p:sp>
        <p:nvSpPr>
          <p:cNvPr id="8" name="Google Shape;949;p44">
            <a:extLst>
              <a:ext uri="{FF2B5EF4-FFF2-40B4-BE49-F238E27FC236}">
                <a16:creationId xmlns:a16="http://schemas.microsoft.com/office/drawing/2014/main" id="{FE21F65A-A98C-57D4-09CD-9C7D8ACAD8DF}"/>
              </a:ext>
            </a:extLst>
          </p:cNvPr>
          <p:cNvSpPr txBox="1">
            <a:spLocks/>
          </p:cNvSpPr>
          <p:nvPr/>
        </p:nvSpPr>
        <p:spPr>
          <a:xfrm>
            <a:off x="4289560" y="2857465"/>
            <a:ext cx="3382847" cy="46854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2"/>
              </a:buClr>
              <a:buSzPts val="2400"/>
              <a:buFont typeface="Changa One"/>
              <a:buNone/>
              <a:defRPr sz="2900" b="0" i="0" u="none" strike="noStrike" cap="none">
                <a:solidFill>
                  <a:schemeClr val="lt2"/>
                </a:solidFill>
                <a:latin typeface="Changa One"/>
                <a:ea typeface="Changa One"/>
                <a:cs typeface="Changa One"/>
                <a:sym typeface="Changa One"/>
              </a:defRPr>
            </a:lvl1pPr>
            <a:lvl2pPr marR="0" lvl="1" algn="r" rtl="0">
              <a:lnSpc>
                <a:spcPct val="100000"/>
              </a:lnSpc>
              <a:spcBef>
                <a:spcPts val="0"/>
              </a:spcBef>
              <a:spcAft>
                <a:spcPts val="0"/>
              </a:spcAft>
              <a:buClr>
                <a:schemeClr val="lt2"/>
              </a:buClr>
              <a:buSzPts val="2400"/>
              <a:buFont typeface="Changa One"/>
              <a:buNone/>
              <a:defRPr sz="2400" b="0" i="0" u="none" strike="noStrike" cap="none">
                <a:solidFill>
                  <a:schemeClr val="lt2"/>
                </a:solidFill>
                <a:latin typeface="Changa One"/>
                <a:ea typeface="Changa One"/>
                <a:cs typeface="Changa One"/>
                <a:sym typeface="Changa One"/>
              </a:defRPr>
            </a:lvl2pPr>
            <a:lvl3pPr marR="0" lvl="2" algn="r" rtl="0">
              <a:lnSpc>
                <a:spcPct val="100000"/>
              </a:lnSpc>
              <a:spcBef>
                <a:spcPts val="0"/>
              </a:spcBef>
              <a:spcAft>
                <a:spcPts val="0"/>
              </a:spcAft>
              <a:buClr>
                <a:schemeClr val="lt2"/>
              </a:buClr>
              <a:buSzPts val="2400"/>
              <a:buFont typeface="Changa One"/>
              <a:buNone/>
              <a:defRPr sz="2400" b="0" i="0" u="none" strike="noStrike" cap="none">
                <a:solidFill>
                  <a:schemeClr val="lt2"/>
                </a:solidFill>
                <a:latin typeface="Changa One"/>
                <a:ea typeface="Changa One"/>
                <a:cs typeface="Changa One"/>
                <a:sym typeface="Changa One"/>
              </a:defRPr>
            </a:lvl3pPr>
            <a:lvl4pPr marR="0" lvl="3" algn="r" rtl="0">
              <a:lnSpc>
                <a:spcPct val="100000"/>
              </a:lnSpc>
              <a:spcBef>
                <a:spcPts val="0"/>
              </a:spcBef>
              <a:spcAft>
                <a:spcPts val="0"/>
              </a:spcAft>
              <a:buClr>
                <a:schemeClr val="lt2"/>
              </a:buClr>
              <a:buSzPts val="2400"/>
              <a:buFont typeface="Changa One"/>
              <a:buNone/>
              <a:defRPr sz="2400" b="0" i="0" u="none" strike="noStrike" cap="none">
                <a:solidFill>
                  <a:schemeClr val="lt2"/>
                </a:solidFill>
                <a:latin typeface="Changa One"/>
                <a:ea typeface="Changa One"/>
                <a:cs typeface="Changa One"/>
                <a:sym typeface="Changa One"/>
              </a:defRPr>
            </a:lvl4pPr>
            <a:lvl5pPr marR="0" lvl="4" algn="r" rtl="0">
              <a:lnSpc>
                <a:spcPct val="100000"/>
              </a:lnSpc>
              <a:spcBef>
                <a:spcPts val="0"/>
              </a:spcBef>
              <a:spcAft>
                <a:spcPts val="0"/>
              </a:spcAft>
              <a:buClr>
                <a:schemeClr val="lt2"/>
              </a:buClr>
              <a:buSzPts val="2400"/>
              <a:buFont typeface="Changa One"/>
              <a:buNone/>
              <a:defRPr sz="2400" b="0" i="0" u="none" strike="noStrike" cap="none">
                <a:solidFill>
                  <a:schemeClr val="lt2"/>
                </a:solidFill>
                <a:latin typeface="Changa One"/>
                <a:ea typeface="Changa One"/>
                <a:cs typeface="Changa One"/>
                <a:sym typeface="Changa One"/>
              </a:defRPr>
            </a:lvl5pPr>
            <a:lvl6pPr marR="0" lvl="5" algn="r" rtl="0">
              <a:lnSpc>
                <a:spcPct val="100000"/>
              </a:lnSpc>
              <a:spcBef>
                <a:spcPts val="0"/>
              </a:spcBef>
              <a:spcAft>
                <a:spcPts val="0"/>
              </a:spcAft>
              <a:buClr>
                <a:schemeClr val="lt2"/>
              </a:buClr>
              <a:buSzPts val="2400"/>
              <a:buFont typeface="Changa One"/>
              <a:buNone/>
              <a:defRPr sz="2400" b="0" i="0" u="none" strike="noStrike" cap="none">
                <a:solidFill>
                  <a:schemeClr val="lt2"/>
                </a:solidFill>
                <a:latin typeface="Changa One"/>
                <a:ea typeface="Changa One"/>
                <a:cs typeface="Changa One"/>
                <a:sym typeface="Changa One"/>
              </a:defRPr>
            </a:lvl6pPr>
            <a:lvl7pPr marR="0" lvl="6" algn="r" rtl="0">
              <a:lnSpc>
                <a:spcPct val="100000"/>
              </a:lnSpc>
              <a:spcBef>
                <a:spcPts val="0"/>
              </a:spcBef>
              <a:spcAft>
                <a:spcPts val="0"/>
              </a:spcAft>
              <a:buClr>
                <a:schemeClr val="lt2"/>
              </a:buClr>
              <a:buSzPts val="2400"/>
              <a:buFont typeface="Changa One"/>
              <a:buNone/>
              <a:defRPr sz="2400" b="0" i="0" u="none" strike="noStrike" cap="none">
                <a:solidFill>
                  <a:schemeClr val="lt2"/>
                </a:solidFill>
                <a:latin typeface="Changa One"/>
                <a:ea typeface="Changa One"/>
                <a:cs typeface="Changa One"/>
                <a:sym typeface="Changa One"/>
              </a:defRPr>
            </a:lvl7pPr>
            <a:lvl8pPr marR="0" lvl="7" algn="r" rtl="0">
              <a:lnSpc>
                <a:spcPct val="100000"/>
              </a:lnSpc>
              <a:spcBef>
                <a:spcPts val="0"/>
              </a:spcBef>
              <a:spcAft>
                <a:spcPts val="0"/>
              </a:spcAft>
              <a:buClr>
                <a:schemeClr val="lt2"/>
              </a:buClr>
              <a:buSzPts val="2400"/>
              <a:buFont typeface="Changa One"/>
              <a:buNone/>
              <a:defRPr sz="2400" b="0" i="0" u="none" strike="noStrike" cap="none">
                <a:solidFill>
                  <a:schemeClr val="lt2"/>
                </a:solidFill>
                <a:latin typeface="Changa One"/>
                <a:ea typeface="Changa One"/>
                <a:cs typeface="Changa One"/>
                <a:sym typeface="Changa One"/>
              </a:defRPr>
            </a:lvl8pPr>
            <a:lvl9pPr marR="0" lvl="8" algn="r" rtl="0">
              <a:lnSpc>
                <a:spcPct val="100000"/>
              </a:lnSpc>
              <a:spcBef>
                <a:spcPts val="0"/>
              </a:spcBef>
              <a:spcAft>
                <a:spcPts val="0"/>
              </a:spcAft>
              <a:buClr>
                <a:schemeClr val="lt2"/>
              </a:buClr>
              <a:buSzPts val="2400"/>
              <a:buFont typeface="Changa One"/>
              <a:buNone/>
              <a:defRPr sz="2400" b="0" i="0" u="none" strike="noStrike" cap="none">
                <a:solidFill>
                  <a:schemeClr val="lt2"/>
                </a:solidFill>
                <a:latin typeface="Changa One"/>
                <a:ea typeface="Changa One"/>
                <a:cs typeface="Changa One"/>
                <a:sym typeface="Changa One"/>
              </a:defRPr>
            </a:lvl9pPr>
          </a:lstStyle>
          <a:p>
            <a:pPr algn="l"/>
            <a:r>
              <a:rPr lang="en" sz="3000" b="1" dirty="0">
                <a:solidFill>
                  <a:srgbClr val="FFFFFF"/>
                </a:solidFill>
                <a:effectLst>
                  <a:outerShdw blurRad="50800" dist="38100" dir="5400000" algn="t" rotWithShape="0">
                    <a:prstClr val="black">
                      <a:alpha val="40000"/>
                    </a:prstClr>
                  </a:outerShdw>
                </a:effectLst>
                <a:latin typeface="Bebas Neue" panose="020B0606020202050201" pitchFamily="34" charset="0"/>
              </a:rPr>
              <a:t>WITH DISTINCTION: 3.5 – 4.0</a:t>
            </a:r>
          </a:p>
        </p:txBody>
      </p:sp>
      <p:sp>
        <p:nvSpPr>
          <p:cNvPr id="13" name="TextBox 12">
            <a:extLst>
              <a:ext uri="{FF2B5EF4-FFF2-40B4-BE49-F238E27FC236}">
                <a16:creationId xmlns:a16="http://schemas.microsoft.com/office/drawing/2014/main" id="{35D5AC12-B96C-3A36-D831-5F5D17C9782C}"/>
              </a:ext>
            </a:extLst>
          </p:cNvPr>
          <p:cNvSpPr txBox="1"/>
          <p:nvPr/>
        </p:nvSpPr>
        <p:spPr>
          <a:xfrm>
            <a:off x="4289560" y="1103684"/>
            <a:ext cx="4644080" cy="1323439"/>
          </a:xfrm>
          <a:prstGeom prst="rect">
            <a:avLst/>
          </a:prstGeom>
          <a:noFill/>
        </p:spPr>
        <p:txBody>
          <a:bodyPr wrap="square" rtlCol="0">
            <a:spAutoFit/>
          </a:bodyPr>
          <a:lstStyle/>
          <a:p>
            <a:pPr>
              <a:spcAft>
                <a:spcPts val="600"/>
              </a:spcAft>
            </a:pPr>
            <a:r>
              <a:rPr lang="en-US" b="1" dirty="0">
                <a:solidFill>
                  <a:srgbClr val="FFFFFF"/>
                </a:solidFill>
                <a:effectLst>
                  <a:outerShdw blurRad="50800" dist="38100" dir="5400000" algn="t" rotWithShape="0">
                    <a:prstClr val="black">
                      <a:alpha val="40000"/>
                    </a:prstClr>
                  </a:outerShdw>
                </a:effectLst>
                <a:latin typeface="Aptos Display" panose="020B0004020202020204" pitchFamily="34" charset="0"/>
              </a:rPr>
              <a:t>GRADUATION HONORS ARE BASED ON GPA</a:t>
            </a:r>
          </a:p>
          <a:p>
            <a:pPr>
              <a:spcAft>
                <a:spcPts val="600"/>
              </a:spcAft>
            </a:pPr>
            <a:r>
              <a:rPr lang="en-US" dirty="0">
                <a:solidFill>
                  <a:srgbClr val="FFFFFF"/>
                </a:solidFill>
                <a:effectLst>
                  <a:outerShdw blurRad="50800" dist="38100" dir="5400000" algn="t" rotWithShape="0">
                    <a:prstClr val="black">
                      <a:alpha val="40000"/>
                    </a:prstClr>
                  </a:outerShdw>
                </a:effectLst>
                <a:latin typeface="Aptos Display" panose="020B0004020202020204" pitchFamily="34" charset="0"/>
              </a:rPr>
              <a:t>For students earning an AA or AS, GPA is calculated with all Degree Applicable coursework from all colleges attended.</a:t>
            </a:r>
          </a:p>
          <a:p>
            <a:pPr>
              <a:spcAft>
                <a:spcPts val="600"/>
              </a:spcAft>
            </a:pPr>
            <a:r>
              <a:rPr lang="en-US" dirty="0">
                <a:solidFill>
                  <a:srgbClr val="FFFFFF"/>
                </a:solidFill>
                <a:effectLst>
                  <a:outerShdw blurRad="50800" dist="38100" dir="5400000" algn="t" rotWithShape="0">
                    <a:prstClr val="black">
                      <a:alpha val="40000"/>
                    </a:prstClr>
                  </a:outerShdw>
                </a:effectLst>
                <a:latin typeface="Aptos Display" panose="020B0004020202020204" pitchFamily="34" charset="0"/>
              </a:rPr>
              <a:t>For students earning  an AA-T or AS-T, GPA is calculated with all CSU transferable coursework from all colleges attended.</a:t>
            </a:r>
          </a:p>
        </p:txBody>
      </p:sp>
    </p:spTree>
    <p:extLst>
      <p:ext uri="{BB962C8B-B14F-4D97-AF65-F5344CB8AC3E}">
        <p14:creationId xmlns:p14="http://schemas.microsoft.com/office/powerpoint/2010/main" val="19267009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2232A"/>
        </a:solidFill>
        <a:effectLst/>
      </p:bgPr>
    </p:bg>
    <p:spTree>
      <p:nvGrpSpPr>
        <p:cNvPr id="1" name="Shape 5004">
          <a:extLst>
            <a:ext uri="{FF2B5EF4-FFF2-40B4-BE49-F238E27FC236}">
              <a16:creationId xmlns:a16="http://schemas.microsoft.com/office/drawing/2014/main" id="{EA7966CA-5871-B1FD-FC95-8F32909DBEB8}"/>
            </a:ext>
          </a:extLst>
        </p:cNvPr>
        <p:cNvGrpSpPr/>
        <p:nvPr/>
      </p:nvGrpSpPr>
      <p:grpSpPr>
        <a:xfrm>
          <a:off x="0" y="0"/>
          <a:ext cx="0" cy="0"/>
          <a:chOff x="0" y="0"/>
          <a:chExt cx="0" cy="0"/>
        </a:xfrm>
      </p:grpSpPr>
      <p:pic>
        <p:nvPicPr>
          <p:cNvPr id="33" name="Picture 32" descr="A group of people in graduation gowns and caps&#10;&#10;AI-generated content may be incorrect.">
            <a:extLst>
              <a:ext uri="{FF2B5EF4-FFF2-40B4-BE49-F238E27FC236}">
                <a16:creationId xmlns:a16="http://schemas.microsoft.com/office/drawing/2014/main" id="{E1D9BC65-30EB-5273-A608-BBE4ACAC8B48}"/>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1" y="0"/>
            <a:ext cx="9144000" cy="5154520"/>
          </a:xfrm>
          <a:prstGeom prst="rect">
            <a:avLst/>
          </a:prstGeom>
        </p:spPr>
      </p:pic>
      <p:sp>
        <p:nvSpPr>
          <p:cNvPr id="49" name="Rectangle 48">
            <a:extLst>
              <a:ext uri="{FF2B5EF4-FFF2-40B4-BE49-F238E27FC236}">
                <a16:creationId xmlns:a16="http://schemas.microsoft.com/office/drawing/2014/main" id="{507D926E-CC66-86BC-34B2-C6A601AE32BB}"/>
              </a:ext>
            </a:extLst>
          </p:cNvPr>
          <p:cNvSpPr/>
          <p:nvPr/>
        </p:nvSpPr>
        <p:spPr>
          <a:xfrm>
            <a:off x="-1" y="3686330"/>
            <a:ext cx="9144000" cy="1468190"/>
          </a:xfrm>
          <a:prstGeom prst="rect">
            <a:avLst/>
          </a:prstGeom>
          <a:solidFill>
            <a:srgbClr val="D82727"/>
          </a:solidFill>
          <a:ln>
            <a:solidFill>
              <a:srgbClr val="D223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5" name="Google Shape;544;p71">
            <a:extLst>
              <a:ext uri="{FF2B5EF4-FFF2-40B4-BE49-F238E27FC236}">
                <a16:creationId xmlns:a16="http://schemas.microsoft.com/office/drawing/2014/main" id="{EFB3F88D-CE30-6717-8553-1C18D1E8EEF1}"/>
              </a:ext>
            </a:extLst>
          </p:cNvPr>
          <p:cNvSpPr txBox="1">
            <a:spLocks/>
          </p:cNvSpPr>
          <p:nvPr/>
        </p:nvSpPr>
        <p:spPr>
          <a:xfrm>
            <a:off x="3530267" y="3231223"/>
            <a:ext cx="2267900" cy="165614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300"/>
              <a:buFont typeface="Bebas Neue"/>
              <a:buNone/>
              <a:defRPr sz="3500" b="1" i="0" u="none" strike="noStrike" cap="none">
                <a:solidFill>
                  <a:schemeClr val="lt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D82727"/>
              </a:buClr>
              <a:buSzPts val="4300"/>
              <a:buFont typeface="Bebas Neue"/>
              <a:buNone/>
              <a:tabLst/>
              <a:defRPr/>
            </a:pPr>
            <a:r>
              <a:rPr kumimoji="0" lang="en-US" sz="125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Palace Script MT" panose="030303020206070C0B05" pitchFamily="66" charset="0"/>
                <a:sym typeface="Bebas Neue"/>
              </a:rPr>
              <a:t>Class</a:t>
            </a:r>
          </a:p>
        </p:txBody>
      </p:sp>
      <p:sp>
        <p:nvSpPr>
          <p:cNvPr id="56" name="Google Shape;544;p71">
            <a:extLst>
              <a:ext uri="{FF2B5EF4-FFF2-40B4-BE49-F238E27FC236}">
                <a16:creationId xmlns:a16="http://schemas.microsoft.com/office/drawing/2014/main" id="{26CA91EA-6DB0-3E2D-1D88-545BBABC7F35}"/>
              </a:ext>
            </a:extLst>
          </p:cNvPr>
          <p:cNvSpPr txBox="1">
            <a:spLocks/>
          </p:cNvSpPr>
          <p:nvPr/>
        </p:nvSpPr>
        <p:spPr>
          <a:xfrm>
            <a:off x="6715892" y="3581400"/>
            <a:ext cx="2203324" cy="130596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300"/>
              <a:buFont typeface="Bebas Neue"/>
              <a:buNone/>
              <a:defRPr sz="3500" b="1" i="0" u="none" strike="noStrike" cap="none">
                <a:solidFill>
                  <a:schemeClr val="lt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D82727"/>
              </a:buClr>
              <a:buSzPts val="4300"/>
              <a:buFont typeface="Bebas Neue"/>
              <a:buNone/>
              <a:tabLst/>
              <a:defRPr/>
            </a:pPr>
            <a:r>
              <a:rPr kumimoji="0" lang="en-US" sz="10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2025</a:t>
            </a:r>
          </a:p>
        </p:txBody>
      </p:sp>
      <p:sp>
        <p:nvSpPr>
          <p:cNvPr id="59" name="Rectangle 58">
            <a:extLst>
              <a:ext uri="{FF2B5EF4-FFF2-40B4-BE49-F238E27FC236}">
                <a16:creationId xmlns:a16="http://schemas.microsoft.com/office/drawing/2014/main" id="{40D67AE3-018F-54DE-4ADB-9EC2879DCB4A}"/>
              </a:ext>
            </a:extLst>
          </p:cNvPr>
          <p:cNvSpPr/>
          <p:nvPr/>
        </p:nvSpPr>
        <p:spPr>
          <a:xfrm>
            <a:off x="-1" y="3238987"/>
            <a:ext cx="9144000" cy="493238"/>
          </a:xfrm>
          <a:prstGeom prst="rect">
            <a:avLst/>
          </a:prstGeom>
          <a:solidFill>
            <a:srgbClr val="231F20"/>
          </a:solidFill>
          <a:ln>
            <a:solidFill>
              <a:srgbClr val="231F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3" name="Google Shape;544;p71">
            <a:extLst>
              <a:ext uri="{FF2B5EF4-FFF2-40B4-BE49-F238E27FC236}">
                <a16:creationId xmlns:a16="http://schemas.microsoft.com/office/drawing/2014/main" id="{6D9FA6E9-2044-29B6-1E53-EA8462244134}"/>
              </a:ext>
            </a:extLst>
          </p:cNvPr>
          <p:cNvSpPr txBox="1">
            <a:spLocks/>
          </p:cNvSpPr>
          <p:nvPr/>
        </p:nvSpPr>
        <p:spPr>
          <a:xfrm>
            <a:off x="4512569" y="3137492"/>
            <a:ext cx="4406647" cy="65033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300"/>
              <a:buFont typeface="Bebas Neue"/>
              <a:buNone/>
              <a:defRPr sz="3500" b="1" i="0" u="none" strike="noStrike" cap="none">
                <a:solidFill>
                  <a:schemeClr val="lt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D82727"/>
              </a:buClr>
              <a:buSzPts val="4300"/>
              <a:buFont typeface="Bebas Neue"/>
              <a:buNone/>
              <a:tabLst/>
              <a:defRPr/>
            </a:pPr>
            <a:r>
              <a:rPr kumimoji="0" lang="en-US" sz="4000" b="1" i="0" u="none" strike="noStrike" kern="0" cap="none" spc="0" normalizeH="0" baseline="0" noProof="0" dirty="0">
                <a:ln>
                  <a:noFill/>
                </a:ln>
                <a:solidFill>
                  <a:srgbClr val="FFFFFF"/>
                </a:solidFill>
                <a:effectLst/>
                <a:uLnTx/>
                <a:uFillTx/>
                <a:latin typeface="Bebas Neue"/>
                <a:sym typeface="Bebas Neue"/>
              </a:rPr>
              <a:t>COMMENCENT </a:t>
            </a:r>
            <a:r>
              <a:rPr kumimoji="0" lang="en-US" sz="4000" b="1" i="0" u="none" strike="noStrike" kern="0" cap="none" spc="0" normalizeH="0" baseline="0" noProof="0" dirty="0" err="1">
                <a:ln>
                  <a:noFill/>
                </a:ln>
                <a:solidFill>
                  <a:srgbClr val="FFFFFF"/>
                </a:solidFill>
                <a:effectLst/>
                <a:uLnTx/>
                <a:uFillTx/>
                <a:latin typeface="Bebas Neue"/>
                <a:sym typeface="Bebas Neue"/>
              </a:rPr>
              <a:t>INFOrMATION</a:t>
            </a:r>
            <a:endParaRPr kumimoji="0" lang="en-US" sz="4000" b="1" i="0" u="none" strike="noStrike" kern="0" cap="none" spc="0" normalizeH="0" baseline="0" noProof="0" dirty="0">
              <a:ln>
                <a:noFill/>
              </a:ln>
              <a:solidFill>
                <a:srgbClr val="FFFFFF"/>
              </a:solidFill>
              <a:effectLst/>
              <a:uLnTx/>
              <a:uFillTx/>
              <a:latin typeface="Bebas Neue"/>
              <a:sym typeface="Bebas Neue"/>
            </a:endParaRPr>
          </a:p>
        </p:txBody>
      </p:sp>
      <p:pic>
        <p:nvPicPr>
          <p:cNvPr id="58" name="Picture 57" descr="A cartoon of a fox holding a shield and a sword&#10;&#10;AI-generated content may be incorrect.">
            <a:extLst>
              <a:ext uri="{FF2B5EF4-FFF2-40B4-BE49-F238E27FC236}">
                <a16:creationId xmlns:a16="http://schemas.microsoft.com/office/drawing/2014/main" id="{64118C10-2043-8AF6-4EDB-1FC92F7D788C}"/>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47668" y="2774856"/>
            <a:ext cx="2031248" cy="2233472"/>
          </a:xfrm>
          <a:prstGeom prst="rect">
            <a:avLst/>
          </a:prstGeom>
        </p:spPr>
      </p:pic>
      <p:sp>
        <p:nvSpPr>
          <p:cNvPr id="60" name="Google Shape;544;p71">
            <a:extLst>
              <a:ext uri="{FF2B5EF4-FFF2-40B4-BE49-F238E27FC236}">
                <a16:creationId xmlns:a16="http://schemas.microsoft.com/office/drawing/2014/main" id="{FAAAF5C0-5DB0-D66E-75B2-D762B3A6C2EA}"/>
              </a:ext>
            </a:extLst>
          </p:cNvPr>
          <p:cNvSpPr txBox="1">
            <a:spLocks/>
          </p:cNvSpPr>
          <p:nvPr/>
        </p:nvSpPr>
        <p:spPr>
          <a:xfrm>
            <a:off x="5798169" y="3414863"/>
            <a:ext cx="1247123" cy="161024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300"/>
              <a:buFont typeface="Bebas Neue"/>
              <a:buNone/>
              <a:defRPr sz="3500" b="1" i="0" u="none" strike="noStrike" cap="none">
                <a:solidFill>
                  <a:schemeClr val="lt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D82727"/>
              </a:buClr>
              <a:buSzPts val="4300"/>
              <a:buFont typeface="Bebas Neue"/>
              <a:buNone/>
              <a:tabLst/>
              <a:defRPr/>
            </a:pPr>
            <a:r>
              <a:rPr kumimoji="0" lang="en-US" sz="10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Palace Script MT" panose="030303020206070C0B05" pitchFamily="66" charset="0"/>
                <a:sym typeface="Bebas Neue"/>
              </a:rPr>
              <a:t>of</a:t>
            </a:r>
          </a:p>
        </p:txBody>
      </p:sp>
      <p:sp>
        <p:nvSpPr>
          <p:cNvPr id="2" name="Rectangle 1">
            <a:extLst>
              <a:ext uri="{FF2B5EF4-FFF2-40B4-BE49-F238E27FC236}">
                <a16:creationId xmlns:a16="http://schemas.microsoft.com/office/drawing/2014/main" id="{2790A2AD-7DEF-C557-CE03-C5A37A5E0DA1}"/>
              </a:ext>
            </a:extLst>
          </p:cNvPr>
          <p:cNvSpPr/>
          <p:nvPr/>
        </p:nvSpPr>
        <p:spPr>
          <a:xfrm>
            <a:off x="152597" y="135172"/>
            <a:ext cx="8838806" cy="4862136"/>
          </a:xfrm>
          <a:prstGeom prst="rect">
            <a:avLst/>
          </a:prstGeom>
          <a:no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37266616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7DFEB11-2B4A-91AD-7FA3-CAE4E3E0A058}"/>
              </a:ext>
            </a:extLst>
          </p:cNvPr>
          <p:cNvSpPr/>
          <p:nvPr/>
        </p:nvSpPr>
        <p:spPr>
          <a:xfrm>
            <a:off x="0" y="180918"/>
            <a:ext cx="4738977" cy="591730"/>
          </a:xfrm>
          <a:prstGeom prst="rect">
            <a:avLst/>
          </a:prstGeom>
          <a:solidFill>
            <a:srgbClr val="D2232A"/>
          </a:solidFill>
          <a:ln>
            <a:solidFill>
              <a:srgbClr val="D2232A"/>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 name="Rectangle 2">
            <a:extLst>
              <a:ext uri="{FF2B5EF4-FFF2-40B4-BE49-F238E27FC236}">
                <a16:creationId xmlns:a16="http://schemas.microsoft.com/office/drawing/2014/main" id="{CD7C7BD8-09D0-E8C9-9865-D1B8A381B3E4}"/>
              </a:ext>
            </a:extLst>
          </p:cNvPr>
          <p:cNvSpPr/>
          <p:nvPr/>
        </p:nvSpPr>
        <p:spPr>
          <a:xfrm>
            <a:off x="107061" y="102874"/>
            <a:ext cx="8929878" cy="4937751"/>
          </a:xfrm>
          <a:prstGeom prst="rect">
            <a:avLst/>
          </a:prstGeom>
          <a:noFill/>
          <a:ln w="25400" cap="flat" cmpd="sng" algn="ctr">
            <a:solidFill>
              <a:srgbClr val="D2232A"/>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9" name="Google Shape;544;p71">
            <a:extLst>
              <a:ext uri="{FF2B5EF4-FFF2-40B4-BE49-F238E27FC236}">
                <a16:creationId xmlns:a16="http://schemas.microsoft.com/office/drawing/2014/main" id="{7BB67310-4DF9-35AF-5F39-3FE7F3CE981E}"/>
              </a:ext>
            </a:extLst>
          </p:cNvPr>
          <p:cNvSpPr txBox="1">
            <a:spLocks/>
          </p:cNvSpPr>
          <p:nvPr/>
        </p:nvSpPr>
        <p:spPr>
          <a:xfrm>
            <a:off x="107061" y="43542"/>
            <a:ext cx="5120640" cy="7855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300"/>
              <a:buFont typeface="Bebas Neue"/>
              <a:buNone/>
              <a:defRPr sz="3500" b="1" i="0" u="none" strike="noStrike" cap="none">
                <a:solidFill>
                  <a:schemeClr val="lt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D82727"/>
              </a:buClr>
              <a:buSzPts val="4300"/>
              <a:buFont typeface="Bebas Neue"/>
              <a:buNone/>
              <a:tabLst/>
              <a:defRPr/>
            </a:pPr>
            <a:r>
              <a:rPr kumimoji="0" lang="en-US" sz="5000" b="1" i="0" u="none" strike="noStrike" kern="0" cap="none" spc="0" normalizeH="0" baseline="0" noProof="0" dirty="0">
                <a:ln>
                  <a:noFill/>
                </a:ln>
                <a:solidFill>
                  <a:srgbClr val="FFFFFF"/>
                </a:solidFill>
                <a:effectLst/>
                <a:uLnTx/>
                <a:uFillTx/>
                <a:latin typeface="Bebas Neue"/>
                <a:sym typeface="Bebas Neue"/>
              </a:rPr>
              <a:t>COMMENCENT TIMELINE</a:t>
            </a:r>
          </a:p>
        </p:txBody>
      </p:sp>
      <p:graphicFrame>
        <p:nvGraphicFramePr>
          <p:cNvPr id="2" name="Table 1">
            <a:extLst>
              <a:ext uri="{FF2B5EF4-FFF2-40B4-BE49-F238E27FC236}">
                <a16:creationId xmlns:a16="http://schemas.microsoft.com/office/drawing/2014/main" id="{FC09FBC6-2630-3F66-8F40-5D53E9BADA0D}"/>
              </a:ext>
            </a:extLst>
          </p:cNvPr>
          <p:cNvGraphicFramePr>
            <a:graphicFrameLocks noGrp="1"/>
          </p:cNvGraphicFramePr>
          <p:nvPr>
            <p:extLst>
              <p:ext uri="{D42A27DB-BD31-4B8C-83A1-F6EECF244321}">
                <p14:modId xmlns:p14="http://schemas.microsoft.com/office/powerpoint/2010/main" val="1483618221"/>
              </p:ext>
            </p:extLst>
          </p:nvPr>
        </p:nvGraphicFramePr>
        <p:xfrm>
          <a:off x="319606" y="888380"/>
          <a:ext cx="8504787" cy="3996157"/>
        </p:xfrm>
        <a:graphic>
          <a:graphicData uri="http://schemas.openxmlformats.org/drawingml/2006/table">
            <a:tbl>
              <a:tblPr/>
              <a:tblGrid>
                <a:gridCol w="3356962">
                  <a:extLst>
                    <a:ext uri="{9D8B030D-6E8A-4147-A177-3AD203B41FA5}">
                      <a16:colId xmlns:a16="http://schemas.microsoft.com/office/drawing/2014/main" val="861872677"/>
                    </a:ext>
                  </a:extLst>
                </a:gridCol>
                <a:gridCol w="5147825">
                  <a:extLst>
                    <a:ext uri="{9D8B030D-6E8A-4147-A177-3AD203B41FA5}">
                      <a16:colId xmlns:a16="http://schemas.microsoft.com/office/drawing/2014/main" val="2206407192"/>
                    </a:ext>
                  </a:extLst>
                </a:gridCol>
              </a:tblGrid>
              <a:tr h="531304">
                <a:tc>
                  <a:txBody>
                    <a:bodyPr/>
                    <a:lstStyle/>
                    <a:p>
                      <a:pPr marL="0" marR="0" lvl="0" indent="0" algn="r" defTabSz="685800" rtl="0" eaLnBrk="1" fontAlgn="base" latinLnBrk="0" hangingPunct="1">
                        <a:lnSpc>
                          <a:spcPct val="100000"/>
                        </a:lnSpc>
                        <a:spcBef>
                          <a:spcPts val="0"/>
                        </a:spcBef>
                        <a:spcAft>
                          <a:spcPts val="0"/>
                        </a:spcAft>
                        <a:buClrTx/>
                        <a:buSzTx/>
                        <a:buFontTx/>
                        <a:buNone/>
                        <a:tabLst/>
                        <a:defRPr/>
                      </a:pPr>
                      <a:r>
                        <a:rPr lang="en-US" sz="1800" b="0" i="0" dirty="0">
                          <a:solidFill>
                            <a:srgbClr val="231F20"/>
                          </a:solidFill>
                          <a:effectLst>
                            <a:outerShdw blurRad="50800" dist="38100" dir="5400000" algn="t" rotWithShape="0">
                              <a:prstClr val="black">
                                <a:alpha val="40000"/>
                              </a:prstClr>
                            </a:outerShdw>
                          </a:effectLst>
                          <a:latin typeface="Bebas Neue" panose="020B0606020202050201" pitchFamily="34" charset="0"/>
                        </a:rPr>
                        <a:t>GRADFEST </a:t>
                      </a:r>
                      <a:r>
                        <a:rPr lang="en-US" sz="1800" b="0" i="0" dirty="0">
                          <a:solidFill>
                            <a:srgbClr val="D2232A"/>
                          </a:solidFill>
                          <a:effectLst>
                            <a:outerShdw blurRad="50800" dist="38100" dir="5400000" algn="t" rotWithShape="0">
                              <a:prstClr val="black">
                                <a:alpha val="40000"/>
                              </a:prstClr>
                            </a:outerShdw>
                          </a:effectLst>
                          <a:latin typeface="Bebas Neue" panose="020B0606020202050201" pitchFamily="34" charset="0"/>
                        </a:rPr>
                        <a:t>(MAY 19, 2025): </a:t>
                      </a:r>
                      <a:endParaRPr lang="en-US" sz="1800" b="1" i="0" dirty="0">
                        <a:solidFill>
                          <a:srgbClr val="D2232A"/>
                        </a:solidFill>
                        <a:effectLst>
                          <a:outerShdw blurRad="50800" dist="38100" dir="5400000" algn="t" rotWithShape="0">
                            <a:prstClr val="black">
                              <a:alpha val="40000"/>
                            </a:prstClr>
                          </a:outerShdw>
                        </a:effectLst>
                        <a:latin typeface="+mj-lt"/>
                      </a:endParaRPr>
                    </a:p>
                  </a:txBody>
                  <a:tcPr marL="67524" marR="67524" marT="33762" marB="3376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base" latinLnBrk="0" hangingPunct="1">
                        <a:lnSpc>
                          <a:spcPct val="100000"/>
                        </a:lnSpc>
                        <a:spcBef>
                          <a:spcPts val="0"/>
                        </a:spcBef>
                        <a:spcAft>
                          <a:spcPts val="0"/>
                        </a:spcAft>
                        <a:buClrTx/>
                        <a:buSzTx/>
                        <a:buFontTx/>
                        <a:buNone/>
                        <a:tabLst/>
                        <a:defRPr/>
                      </a:pPr>
                      <a:r>
                        <a:rPr lang="en-US" sz="1400" b="0" i="0" dirty="0" err="1">
                          <a:solidFill>
                            <a:srgbClr val="000000"/>
                          </a:solidFill>
                          <a:effectLst>
                            <a:outerShdw blurRad="50800" dist="12700" dir="5400000" algn="t" rotWithShape="0">
                              <a:prstClr val="black">
                                <a:alpha val="40000"/>
                              </a:prstClr>
                            </a:outerShdw>
                          </a:effectLst>
                          <a:latin typeface="+mj-lt"/>
                        </a:rPr>
                        <a:t>Gradfest</a:t>
                      </a:r>
                      <a:r>
                        <a:rPr lang="en-US" sz="1400" b="0" i="0" dirty="0">
                          <a:solidFill>
                            <a:srgbClr val="000000"/>
                          </a:solidFill>
                          <a:effectLst>
                            <a:outerShdw blurRad="50800" dist="12700" dir="5400000" algn="t" rotWithShape="0">
                              <a:prstClr val="black">
                                <a:alpha val="40000"/>
                              </a:prstClr>
                            </a:outerShdw>
                          </a:effectLst>
                          <a:latin typeface="+mj-lt"/>
                        </a:rPr>
                        <a:t> will be held in the College Center (Bldg. 600) from </a:t>
                      </a:r>
                    </a:p>
                    <a:p>
                      <a:pPr marL="0" marR="0" lvl="0" indent="0" algn="l" defTabSz="685800" rtl="0" eaLnBrk="1" fontAlgn="base" latinLnBrk="0" hangingPunct="1">
                        <a:lnSpc>
                          <a:spcPct val="100000"/>
                        </a:lnSpc>
                        <a:spcBef>
                          <a:spcPts val="0"/>
                        </a:spcBef>
                        <a:spcAft>
                          <a:spcPts val="0"/>
                        </a:spcAft>
                        <a:buClrTx/>
                        <a:buSzTx/>
                        <a:buFontTx/>
                        <a:buNone/>
                        <a:tabLst/>
                        <a:defRPr/>
                      </a:pPr>
                      <a:r>
                        <a:rPr lang="en-US" sz="1400" b="0" i="0" dirty="0">
                          <a:solidFill>
                            <a:srgbClr val="000000"/>
                          </a:solidFill>
                          <a:effectLst>
                            <a:outerShdw blurRad="50800" dist="12700" dir="5400000" algn="t" rotWithShape="0">
                              <a:prstClr val="black">
                                <a:alpha val="40000"/>
                              </a:prstClr>
                            </a:outerShdw>
                          </a:effectLst>
                          <a:latin typeface="+mj-lt"/>
                        </a:rPr>
                        <a:t>11:30 a.m. to 1:00 p.m.</a:t>
                      </a:r>
                      <a:r>
                        <a:rPr lang="en-US" sz="1400" b="1" i="0" dirty="0">
                          <a:solidFill>
                            <a:srgbClr val="FFFFFF"/>
                          </a:solidFill>
                          <a:effectLst>
                            <a:outerShdw blurRad="50800" dist="12700" dir="5400000" algn="t" rotWithShape="0">
                              <a:prstClr val="black">
                                <a:alpha val="40000"/>
                              </a:prstClr>
                            </a:outerShdw>
                          </a:effectLst>
                          <a:latin typeface="+mj-lt"/>
                        </a:rPr>
                        <a:t>​</a:t>
                      </a:r>
                    </a:p>
                  </a:txBody>
                  <a:tcPr marL="67524" marR="67524" marT="33762" marB="3376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82434197"/>
                  </a:ext>
                </a:extLst>
              </a:tr>
              <a:tr h="761687">
                <a:tc>
                  <a:txBody>
                    <a:bodyPr/>
                    <a:lstStyle/>
                    <a:p>
                      <a:pPr algn="r" rtl="0" fontAlgn="base">
                        <a:lnSpc>
                          <a:spcPct val="100000"/>
                        </a:lnSpc>
                        <a:buNone/>
                      </a:pPr>
                      <a:r>
                        <a:rPr lang="en-US" sz="1800" b="0" i="0" dirty="0">
                          <a:solidFill>
                            <a:srgbClr val="231F20"/>
                          </a:solidFill>
                          <a:effectLst>
                            <a:outerShdw blurRad="50800" dist="38100" dir="5400000" algn="t" rotWithShape="0">
                              <a:prstClr val="black">
                                <a:alpha val="40000"/>
                              </a:prstClr>
                            </a:outerShdw>
                          </a:effectLst>
                          <a:latin typeface="Bebas Neue" panose="020B0606020202050201" pitchFamily="34" charset="0"/>
                        </a:rPr>
                        <a:t>REGALIA PICK UP </a:t>
                      </a:r>
                      <a:r>
                        <a:rPr lang="en-US" sz="1800" b="0" i="0" dirty="0">
                          <a:solidFill>
                            <a:srgbClr val="D2232A"/>
                          </a:solidFill>
                          <a:effectLst>
                            <a:outerShdw blurRad="50800" dist="38100" dir="5400000" algn="t" rotWithShape="0">
                              <a:prstClr val="black">
                                <a:alpha val="40000"/>
                              </a:prstClr>
                            </a:outerShdw>
                          </a:effectLst>
                          <a:latin typeface="Bebas Neue" panose="020B0606020202050201" pitchFamily="34" charset="0"/>
                        </a:rPr>
                        <a:t>(May 27/28/29/30, 2025):</a:t>
                      </a:r>
                      <a:endParaRPr lang="en-US" sz="2000" b="0" i="0" dirty="0">
                        <a:solidFill>
                          <a:srgbClr val="D2232A"/>
                        </a:solidFill>
                        <a:effectLst>
                          <a:outerShdw blurRad="50800" dist="38100" dir="5400000" algn="t" rotWithShape="0">
                            <a:prstClr val="black">
                              <a:alpha val="40000"/>
                            </a:prstClr>
                          </a:outerShdw>
                        </a:effectLst>
                      </a:endParaRPr>
                    </a:p>
                  </a:txBody>
                  <a:tcPr marL="67524" marR="67524" marT="33762" marB="3376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base">
                        <a:lnSpc>
                          <a:spcPts val="1725"/>
                        </a:lnSpc>
                        <a:buNone/>
                      </a:pPr>
                      <a:r>
                        <a:rPr lang="en-US" sz="1400" b="0" i="0" dirty="0">
                          <a:solidFill>
                            <a:srgbClr val="000000"/>
                          </a:solidFill>
                          <a:effectLst>
                            <a:outerShdw blurRad="50800" dist="12700" dir="5400000" algn="t" rotWithShape="0">
                              <a:prstClr val="black">
                                <a:alpha val="40000"/>
                              </a:prstClr>
                            </a:outerShdw>
                          </a:effectLst>
                          <a:latin typeface="Aptos Display" panose="020B0004020202020204" pitchFamily="34" charset="0"/>
                        </a:rPr>
                        <a:t>Graduates may begin to pick up regalia packages in room 624, </a:t>
                      </a:r>
                    </a:p>
                    <a:p>
                      <a:pPr algn="l" rtl="0" fontAlgn="base">
                        <a:lnSpc>
                          <a:spcPts val="1725"/>
                        </a:lnSpc>
                        <a:buNone/>
                      </a:pPr>
                      <a:r>
                        <a:rPr lang="en-US" sz="1400" b="0" i="0" dirty="0">
                          <a:solidFill>
                            <a:srgbClr val="000000"/>
                          </a:solidFill>
                          <a:effectLst>
                            <a:outerShdw blurRad="50800" dist="12700" dir="5400000" algn="t" rotWithShape="0">
                              <a:prstClr val="black">
                                <a:alpha val="40000"/>
                              </a:prstClr>
                            </a:outerShdw>
                          </a:effectLst>
                          <a:latin typeface="Aptos Display" panose="020B0004020202020204" pitchFamily="34" charset="0"/>
                        </a:rPr>
                        <a:t>Tuesday-Thursday, 8:30 a.m. to 6:00 p.m. and Friday </a:t>
                      </a:r>
                    </a:p>
                    <a:p>
                      <a:pPr algn="l" rtl="0" fontAlgn="base">
                        <a:lnSpc>
                          <a:spcPts val="1725"/>
                        </a:lnSpc>
                        <a:buNone/>
                      </a:pPr>
                      <a:r>
                        <a:rPr lang="en-US" sz="1400" b="0" i="0" dirty="0">
                          <a:solidFill>
                            <a:srgbClr val="000000"/>
                          </a:solidFill>
                          <a:effectLst>
                            <a:outerShdw blurRad="50800" dist="12700" dir="5400000" algn="t" rotWithShape="0">
                              <a:prstClr val="black">
                                <a:alpha val="40000"/>
                              </a:prstClr>
                            </a:outerShdw>
                          </a:effectLst>
                          <a:latin typeface="Aptos Display" panose="020B0004020202020204" pitchFamily="34" charset="0"/>
                        </a:rPr>
                        <a:t>8:30 a.m. to 12:30 p.m.</a:t>
                      </a:r>
                      <a:r>
                        <a:rPr lang="en-US" sz="1400" b="1" i="0" dirty="0">
                          <a:solidFill>
                            <a:srgbClr val="FFFFFF"/>
                          </a:solidFill>
                          <a:effectLst>
                            <a:outerShdw blurRad="50800" dist="12700" dir="5400000" algn="t" rotWithShape="0">
                              <a:prstClr val="black">
                                <a:alpha val="40000"/>
                              </a:prstClr>
                            </a:outerShdw>
                          </a:effectLst>
                          <a:latin typeface="Aptos Display" panose="020B0004020202020204" pitchFamily="34" charset="0"/>
                        </a:rPr>
                        <a:t>​</a:t>
                      </a:r>
                      <a:endParaRPr lang="en-US" sz="1400" b="1" i="0" dirty="0">
                        <a:solidFill>
                          <a:srgbClr val="FFFFFF"/>
                        </a:solidFill>
                        <a:effectLst>
                          <a:outerShdw blurRad="50800" dist="12700" dir="5400000" algn="t" rotWithShape="0">
                            <a:prstClr val="black">
                              <a:alpha val="40000"/>
                            </a:prstClr>
                          </a:outerShdw>
                        </a:effectLst>
                      </a:endParaRPr>
                    </a:p>
                  </a:txBody>
                  <a:tcPr marL="67524" marR="67524" marT="33762" marB="3376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0149851"/>
                  </a:ext>
                </a:extLst>
              </a:tr>
              <a:tr h="760663">
                <a:tc>
                  <a:txBody>
                    <a:bodyPr/>
                    <a:lstStyle/>
                    <a:p>
                      <a:pPr algn="r" rtl="0" fontAlgn="base">
                        <a:lnSpc>
                          <a:spcPct val="100000"/>
                        </a:lnSpc>
                        <a:buNone/>
                      </a:pPr>
                      <a:r>
                        <a:rPr lang="en-US" sz="1800" b="0" i="0" dirty="0">
                          <a:solidFill>
                            <a:srgbClr val="231F20"/>
                          </a:solidFill>
                          <a:effectLst>
                            <a:outerShdw blurRad="50800" dist="38100" dir="5400000" algn="t" rotWithShape="0">
                              <a:prstClr val="black">
                                <a:alpha val="40000"/>
                              </a:prstClr>
                            </a:outerShdw>
                          </a:effectLst>
                          <a:latin typeface="Bebas Neue" panose="020B0606020202050201" pitchFamily="34" charset="0"/>
                        </a:rPr>
                        <a:t>COMMENCEMENT REHEARSAL </a:t>
                      </a:r>
                      <a:r>
                        <a:rPr lang="en-US" sz="1800" b="0" i="0" dirty="0">
                          <a:solidFill>
                            <a:srgbClr val="D2232A"/>
                          </a:solidFill>
                          <a:effectLst>
                            <a:outerShdw blurRad="50800" dist="38100" dir="5400000" algn="t" rotWithShape="0">
                              <a:prstClr val="black">
                                <a:alpha val="40000"/>
                              </a:prstClr>
                            </a:outerShdw>
                          </a:effectLst>
                          <a:latin typeface="Bebas Neue" panose="020B0606020202050201" pitchFamily="34" charset="0"/>
                        </a:rPr>
                        <a:t>(June 6, 2025):</a:t>
                      </a:r>
                      <a:endParaRPr lang="en-US" sz="2000" b="1" i="0" dirty="0">
                        <a:solidFill>
                          <a:srgbClr val="D2232A"/>
                        </a:solidFill>
                        <a:effectLst>
                          <a:outerShdw blurRad="50800" dist="38100" dir="5400000" algn="t" rotWithShape="0">
                            <a:prstClr val="black">
                              <a:alpha val="40000"/>
                            </a:prstClr>
                          </a:outerShdw>
                        </a:effectLst>
                      </a:endParaRPr>
                    </a:p>
                  </a:txBody>
                  <a:tcPr marL="67524" marR="67524" marT="33762" marB="3376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base" latinLnBrk="0" hangingPunct="1">
                        <a:lnSpc>
                          <a:spcPct val="100000"/>
                        </a:lnSpc>
                        <a:spcBef>
                          <a:spcPts val="0"/>
                        </a:spcBef>
                        <a:spcAft>
                          <a:spcPts val="0"/>
                        </a:spcAft>
                        <a:buClrTx/>
                        <a:buSzTx/>
                        <a:buFontTx/>
                        <a:buNone/>
                        <a:tabLst/>
                        <a:defRPr/>
                      </a:pPr>
                      <a:r>
                        <a:rPr lang="en-US" sz="1400" b="0" i="0" dirty="0">
                          <a:solidFill>
                            <a:srgbClr val="000000"/>
                          </a:solidFill>
                          <a:effectLst>
                            <a:outerShdw blurRad="50800" dist="12700" dir="5400000" algn="t" rotWithShape="0">
                              <a:prstClr val="black">
                                <a:alpha val="40000"/>
                              </a:prstClr>
                            </a:outerShdw>
                          </a:effectLst>
                          <a:latin typeface="Aptos Display" panose="020B0004020202020204" pitchFamily="34" charset="0"/>
                        </a:rPr>
                        <a:t>Commencement Rehearsal will be held in the Gym from</a:t>
                      </a:r>
                    </a:p>
                    <a:p>
                      <a:pPr marL="0" marR="0" lvl="0" indent="0" algn="l" defTabSz="685800" rtl="0" eaLnBrk="1" fontAlgn="base" latinLnBrk="0" hangingPunct="1">
                        <a:lnSpc>
                          <a:spcPct val="100000"/>
                        </a:lnSpc>
                        <a:spcBef>
                          <a:spcPts val="0"/>
                        </a:spcBef>
                        <a:spcAft>
                          <a:spcPts val="0"/>
                        </a:spcAft>
                        <a:buClrTx/>
                        <a:buSzTx/>
                        <a:buFontTx/>
                        <a:buNone/>
                        <a:tabLst/>
                        <a:defRPr/>
                      </a:pPr>
                      <a:r>
                        <a:rPr lang="en-US" sz="1400" b="0" i="0" dirty="0">
                          <a:solidFill>
                            <a:srgbClr val="000000"/>
                          </a:solidFill>
                          <a:effectLst>
                            <a:outerShdw blurRad="50800" dist="12700" dir="5400000" algn="t" rotWithShape="0">
                              <a:prstClr val="black">
                                <a:alpha val="40000"/>
                              </a:prstClr>
                            </a:outerShdw>
                          </a:effectLst>
                          <a:latin typeface="Aptos Display" panose="020B0004020202020204" pitchFamily="34" charset="0"/>
                        </a:rPr>
                        <a:t>9:30 a.m. to 11:00 a.m. </a:t>
                      </a:r>
                      <a:br>
                        <a:rPr lang="en-US" sz="1400" b="0" i="0" dirty="0">
                          <a:solidFill>
                            <a:srgbClr val="000000"/>
                          </a:solidFill>
                          <a:effectLst>
                            <a:outerShdw blurRad="50800" dist="12700" dir="5400000" algn="t" rotWithShape="0">
                              <a:prstClr val="black">
                                <a:alpha val="40000"/>
                              </a:prstClr>
                            </a:outerShdw>
                          </a:effectLst>
                          <a:latin typeface="Aptos Display" panose="020B0004020202020204" pitchFamily="34" charset="0"/>
                        </a:rPr>
                      </a:br>
                      <a:r>
                        <a:rPr lang="en-US" sz="1400" b="1" i="0" dirty="0">
                          <a:solidFill>
                            <a:srgbClr val="D2232A"/>
                          </a:solidFill>
                          <a:effectLst>
                            <a:outerShdw blurRad="50800" dist="12700" dir="5400000" algn="t" rotWithShape="0">
                              <a:prstClr val="black">
                                <a:alpha val="40000"/>
                              </a:prstClr>
                            </a:outerShdw>
                          </a:effectLst>
                          <a:latin typeface="Aptos Display" panose="020B0004020202020204" pitchFamily="34" charset="0"/>
                        </a:rPr>
                        <a:t>NOTE: </a:t>
                      </a:r>
                      <a:r>
                        <a:rPr lang="en-US" sz="1400" b="0" i="0" dirty="0">
                          <a:solidFill>
                            <a:srgbClr val="000000"/>
                          </a:solidFill>
                          <a:effectLst>
                            <a:outerShdw blurRad="50800" dist="12700" dir="5400000" algn="t" rotWithShape="0">
                              <a:prstClr val="black">
                                <a:alpha val="40000"/>
                              </a:prstClr>
                            </a:outerShdw>
                          </a:effectLst>
                          <a:latin typeface="Aptos Display" panose="020B0004020202020204" pitchFamily="34" charset="0"/>
                        </a:rPr>
                        <a:t>The Regalia is NOT required to wear at the rehearsal.</a:t>
                      </a:r>
                      <a:endParaRPr lang="en-US" sz="1400" b="1" i="0" dirty="0">
                        <a:solidFill>
                          <a:srgbClr val="FFFFFF"/>
                        </a:solidFill>
                        <a:effectLst>
                          <a:outerShdw blurRad="50800" dist="12700" dir="5400000" algn="t" rotWithShape="0">
                            <a:prstClr val="black">
                              <a:alpha val="40000"/>
                            </a:prstClr>
                          </a:outerShdw>
                        </a:effectLst>
                        <a:latin typeface="+mj-lt"/>
                      </a:endParaRPr>
                    </a:p>
                  </a:txBody>
                  <a:tcPr marL="67524" marR="67524" marT="33762" marB="3376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69341646"/>
                  </a:ext>
                </a:extLst>
              </a:tr>
              <a:tr h="761687">
                <a:tc>
                  <a:txBody>
                    <a:bodyPr/>
                    <a:lstStyle/>
                    <a:p>
                      <a:pPr algn="r" rtl="0" fontAlgn="base">
                        <a:lnSpc>
                          <a:spcPct val="100000"/>
                        </a:lnSpc>
                        <a:buNone/>
                      </a:pPr>
                      <a:r>
                        <a:rPr lang="en-US" sz="1800" b="0" i="0" dirty="0">
                          <a:solidFill>
                            <a:srgbClr val="231F20"/>
                          </a:solidFill>
                          <a:effectLst>
                            <a:outerShdw blurRad="50800" dist="38100" dir="5400000" algn="t" rotWithShape="0">
                              <a:prstClr val="black">
                                <a:alpha val="40000"/>
                              </a:prstClr>
                            </a:outerShdw>
                          </a:effectLst>
                          <a:latin typeface="Bebas Neue" panose="020B0606020202050201" pitchFamily="34" charset="0"/>
                        </a:rPr>
                        <a:t>COMMENCEMENT CEREMONY </a:t>
                      </a:r>
                      <a:r>
                        <a:rPr lang="en-US" sz="1800" b="0" i="0" dirty="0">
                          <a:solidFill>
                            <a:srgbClr val="D2232A"/>
                          </a:solidFill>
                          <a:effectLst>
                            <a:outerShdw blurRad="50800" dist="38100" dir="5400000" algn="t" rotWithShape="0">
                              <a:prstClr val="black">
                                <a:alpha val="40000"/>
                              </a:prstClr>
                            </a:outerShdw>
                          </a:effectLst>
                          <a:latin typeface="Bebas Neue" panose="020B0606020202050201" pitchFamily="34" charset="0"/>
                        </a:rPr>
                        <a:t>(June 8, 2025):</a:t>
                      </a:r>
                      <a:endParaRPr lang="en-US" sz="2000" b="1" i="0" dirty="0">
                        <a:solidFill>
                          <a:srgbClr val="D2232A"/>
                        </a:solidFill>
                        <a:effectLst>
                          <a:outerShdw blurRad="50800" dist="38100" dir="5400000" algn="t" rotWithShape="0">
                            <a:prstClr val="black">
                              <a:alpha val="40000"/>
                            </a:prstClr>
                          </a:outerShdw>
                        </a:effectLst>
                      </a:endParaRPr>
                    </a:p>
                  </a:txBody>
                  <a:tcPr marL="67524" marR="67524" marT="33762" marB="3376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base">
                        <a:lnSpc>
                          <a:spcPts val="1725"/>
                        </a:lnSpc>
                        <a:buNone/>
                      </a:pPr>
                      <a:r>
                        <a:rPr lang="en-US" sz="1400" b="0" i="0" dirty="0">
                          <a:solidFill>
                            <a:srgbClr val="000000"/>
                          </a:solidFill>
                          <a:effectLst>
                            <a:outerShdw blurRad="50800" dist="12700" dir="5400000" algn="t" rotWithShape="0">
                              <a:prstClr val="black">
                                <a:alpha val="40000"/>
                              </a:prstClr>
                            </a:outerShdw>
                          </a:effectLst>
                          <a:latin typeface="+mj-lt"/>
                        </a:rPr>
                        <a:t>Graduates must report to the library in their regalia at the time below:</a:t>
                      </a:r>
                    </a:p>
                    <a:p>
                      <a:pPr algn="l" rtl="0" fontAlgn="base">
                        <a:lnSpc>
                          <a:spcPts val="1725"/>
                        </a:lnSpc>
                        <a:buNone/>
                      </a:pPr>
                      <a:r>
                        <a:rPr lang="en-US" sz="1400" b="1" i="0" dirty="0">
                          <a:solidFill>
                            <a:srgbClr val="000000"/>
                          </a:solidFill>
                          <a:effectLst>
                            <a:outerShdw blurRad="50800" dist="12700" dir="5400000" algn="t" rotWithShape="0">
                              <a:prstClr val="black">
                                <a:alpha val="40000"/>
                              </a:prstClr>
                            </a:outerShdw>
                          </a:effectLst>
                          <a:latin typeface="+mj-lt"/>
                        </a:rPr>
                        <a:t>For the 9:00 a.m. Ceremony: </a:t>
                      </a:r>
                      <a:r>
                        <a:rPr lang="en-US" sz="1400" b="0" i="0" dirty="0">
                          <a:solidFill>
                            <a:srgbClr val="000000"/>
                          </a:solidFill>
                          <a:effectLst>
                            <a:outerShdw blurRad="50800" dist="12700" dir="5400000" algn="t" rotWithShape="0">
                              <a:prstClr val="black">
                                <a:alpha val="40000"/>
                              </a:prstClr>
                            </a:outerShdw>
                          </a:effectLst>
                          <a:latin typeface="+mj-lt"/>
                        </a:rPr>
                        <a:t>Report @ 8:00 a.m.​</a:t>
                      </a:r>
                    </a:p>
                    <a:p>
                      <a:pPr algn="l" rtl="0" fontAlgn="base">
                        <a:lnSpc>
                          <a:spcPts val="1725"/>
                        </a:lnSpc>
                        <a:buNone/>
                      </a:pPr>
                      <a:r>
                        <a:rPr lang="en-US" sz="1400" b="1" i="0" dirty="0">
                          <a:solidFill>
                            <a:srgbClr val="000000"/>
                          </a:solidFill>
                          <a:effectLst>
                            <a:outerShdw blurRad="50800" dist="12700" dir="5400000" algn="t" rotWithShape="0">
                              <a:prstClr val="black">
                                <a:alpha val="40000"/>
                              </a:prstClr>
                            </a:outerShdw>
                          </a:effectLst>
                          <a:latin typeface="+mj-lt"/>
                        </a:rPr>
                        <a:t>For the 2:00 p.m. Ceremony: </a:t>
                      </a:r>
                      <a:r>
                        <a:rPr lang="en-US" sz="1400" b="0" i="0" dirty="0">
                          <a:solidFill>
                            <a:srgbClr val="000000"/>
                          </a:solidFill>
                          <a:effectLst>
                            <a:outerShdw blurRad="50800" dist="12700" dir="5400000" algn="t" rotWithShape="0">
                              <a:prstClr val="black">
                                <a:alpha val="40000"/>
                              </a:prstClr>
                            </a:outerShdw>
                          </a:effectLst>
                          <a:latin typeface="+mj-lt"/>
                        </a:rPr>
                        <a:t>Report @ 1:00 p.m.​</a:t>
                      </a:r>
                    </a:p>
                  </a:txBody>
                  <a:tcPr marL="67524" marR="67524" marT="33762" marB="3376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0690891"/>
                  </a:ext>
                </a:extLst>
              </a:tr>
              <a:tr h="649102">
                <a:tc>
                  <a:txBody>
                    <a:bodyPr/>
                    <a:lstStyle/>
                    <a:p>
                      <a:pPr algn="r" rtl="0" fontAlgn="base">
                        <a:lnSpc>
                          <a:spcPct val="100000"/>
                        </a:lnSpc>
                        <a:buNone/>
                      </a:pPr>
                      <a:r>
                        <a:rPr lang="en-US" sz="1800" b="0" i="0" dirty="0">
                          <a:solidFill>
                            <a:srgbClr val="231F20"/>
                          </a:solidFill>
                          <a:effectLst>
                            <a:outerShdw blurRad="50800" dist="38100" dir="5400000" algn="t" rotWithShape="0">
                              <a:prstClr val="black">
                                <a:alpha val="40000"/>
                              </a:prstClr>
                            </a:outerShdw>
                          </a:effectLst>
                          <a:latin typeface="Bebas Neue" panose="020B0606020202050201" pitchFamily="34" charset="0"/>
                        </a:rPr>
                        <a:t>ADDRESS CORRECTION </a:t>
                      </a:r>
                      <a:r>
                        <a:rPr lang="en-US" sz="1800" b="0" i="0" dirty="0">
                          <a:solidFill>
                            <a:srgbClr val="D2232A"/>
                          </a:solidFill>
                          <a:effectLst>
                            <a:outerShdw blurRad="50800" dist="38100" dir="5400000" algn="t" rotWithShape="0">
                              <a:prstClr val="black">
                                <a:alpha val="40000"/>
                              </a:prstClr>
                            </a:outerShdw>
                          </a:effectLst>
                          <a:latin typeface="Bebas Neue" panose="020B0606020202050201" pitchFamily="34" charset="0"/>
                        </a:rPr>
                        <a:t>(June 14, 2025):</a:t>
                      </a:r>
                      <a:endParaRPr lang="en-US" sz="2000" b="1" i="0" dirty="0">
                        <a:solidFill>
                          <a:srgbClr val="D2232A"/>
                        </a:solidFill>
                        <a:effectLst>
                          <a:outerShdw blurRad="50800" dist="38100" dir="5400000" algn="t" rotWithShape="0">
                            <a:prstClr val="black">
                              <a:alpha val="40000"/>
                            </a:prstClr>
                          </a:outerShdw>
                        </a:effectLst>
                      </a:endParaRPr>
                    </a:p>
                  </a:txBody>
                  <a:tcPr marL="67524" marR="67524" marT="33762" marB="3376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base">
                        <a:lnSpc>
                          <a:spcPts val="1725"/>
                        </a:lnSpc>
                        <a:buNone/>
                      </a:pPr>
                      <a:r>
                        <a:rPr lang="en-US" sz="1400" b="0" i="0" dirty="0">
                          <a:solidFill>
                            <a:srgbClr val="000000"/>
                          </a:solidFill>
                          <a:effectLst>
                            <a:outerShdw blurRad="50800" dist="12700" dir="5400000" algn="t" rotWithShape="0">
                              <a:prstClr val="black">
                                <a:alpha val="40000"/>
                              </a:prstClr>
                            </a:outerShdw>
                          </a:effectLst>
                          <a:latin typeface="Aptos Display" panose="020B0004020202020204" pitchFamily="34" charset="0"/>
                        </a:rPr>
                        <a:t>Verify that your mailing address is correct on WebSTAR as this is where your diploma will be mailed to.​</a:t>
                      </a:r>
                      <a:endParaRPr lang="en-US" sz="1400" b="0" i="0" dirty="0">
                        <a:solidFill>
                          <a:srgbClr val="000000"/>
                        </a:solidFill>
                        <a:effectLst>
                          <a:outerShdw blurRad="50800" dist="12700" dir="5400000" algn="t" rotWithShape="0">
                            <a:prstClr val="black">
                              <a:alpha val="40000"/>
                            </a:prstClr>
                          </a:outerShdw>
                        </a:effectLst>
                      </a:endParaRPr>
                    </a:p>
                  </a:txBody>
                  <a:tcPr marL="67524" marR="67524" marT="33762" marB="3376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3639283"/>
                  </a:ext>
                </a:extLst>
              </a:tr>
              <a:tr h="531714">
                <a:tc>
                  <a:txBody>
                    <a:bodyPr/>
                    <a:lstStyle/>
                    <a:p>
                      <a:pPr algn="r" rtl="0" fontAlgn="base">
                        <a:lnSpc>
                          <a:spcPct val="100000"/>
                        </a:lnSpc>
                        <a:buNone/>
                      </a:pPr>
                      <a:r>
                        <a:rPr lang="en-US" sz="1800" b="0" i="0" dirty="0">
                          <a:solidFill>
                            <a:srgbClr val="231F20"/>
                          </a:solidFill>
                          <a:effectLst>
                            <a:outerShdw blurRad="50800" dist="38100" dir="5400000" algn="t" rotWithShape="0">
                              <a:prstClr val="black">
                                <a:alpha val="40000"/>
                              </a:prstClr>
                            </a:outerShdw>
                          </a:effectLst>
                          <a:latin typeface="Bebas Neue" panose="020B0606020202050201" pitchFamily="34" charset="0"/>
                        </a:rPr>
                        <a:t>DIPLOMAS </a:t>
                      </a:r>
                      <a:r>
                        <a:rPr lang="en-US" sz="1800" b="0" i="0" dirty="0">
                          <a:solidFill>
                            <a:srgbClr val="D2232A"/>
                          </a:solidFill>
                          <a:effectLst>
                            <a:outerShdw blurRad="50800" dist="38100" dir="5400000" algn="t" rotWithShape="0">
                              <a:prstClr val="black">
                                <a:alpha val="40000"/>
                              </a:prstClr>
                            </a:outerShdw>
                          </a:effectLst>
                          <a:latin typeface="Bebas Neue" panose="020B0606020202050201" pitchFamily="34" charset="0"/>
                        </a:rPr>
                        <a:t>(</a:t>
                      </a:r>
                      <a:r>
                        <a:rPr lang="en-US" sz="1800" b="0" i="0" dirty="0" err="1">
                          <a:solidFill>
                            <a:srgbClr val="D2232A"/>
                          </a:solidFill>
                          <a:effectLst>
                            <a:outerShdw blurRad="50800" dist="38100" dir="5400000" algn="t" rotWithShape="0">
                              <a:prstClr val="black">
                                <a:alpha val="40000"/>
                              </a:prstClr>
                            </a:outerShdw>
                          </a:effectLst>
                          <a:latin typeface="Bebas Neue" panose="020B0606020202050201" pitchFamily="34" charset="0"/>
                        </a:rPr>
                        <a:t>JuLY</a:t>
                      </a:r>
                      <a:r>
                        <a:rPr lang="en-US" sz="1800" b="0" i="0" dirty="0">
                          <a:solidFill>
                            <a:srgbClr val="D2232A"/>
                          </a:solidFill>
                          <a:effectLst>
                            <a:outerShdw blurRad="50800" dist="38100" dir="5400000" algn="t" rotWithShape="0">
                              <a:prstClr val="black">
                                <a:alpha val="40000"/>
                              </a:prstClr>
                            </a:outerShdw>
                          </a:effectLst>
                          <a:latin typeface="Bebas Neue" panose="020B0606020202050201" pitchFamily="34" charset="0"/>
                        </a:rPr>
                        <a:t> 26, 2025):</a:t>
                      </a:r>
                      <a:endParaRPr lang="en-US" sz="2000" b="1" i="0" dirty="0">
                        <a:solidFill>
                          <a:srgbClr val="D2232A"/>
                        </a:solidFill>
                        <a:effectLst>
                          <a:outerShdw blurRad="50800" dist="38100" dir="5400000" algn="t" rotWithShape="0">
                            <a:prstClr val="black">
                              <a:alpha val="40000"/>
                            </a:prstClr>
                          </a:outerShdw>
                        </a:effectLst>
                      </a:endParaRPr>
                    </a:p>
                  </a:txBody>
                  <a:tcPr marL="67524" marR="67524" marT="33762" marB="3376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base">
                        <a:lnSpc>
                          <a:spcPts val="1725"/>
                        </a:lnSpc>
                        <a:buNone/>
                      </a:pPr>
                      <a:r>
                        <a:rPr lang="en-US" sz="1400" b="0" i="0" dirty="0">
                          <a:solidFill>
                            <a:srgbClr val="000000"/>
                          </a:solidFill>
                          <a:effectLst>
                            <a:outerShdw blurRad="50800" dist="12700" dir="5400000" algn="t" rotWithShape="0">
                              <a:prstClr val="black">
                                <a:alpha val="40000"/>
                              </a:prstClr>
                            </a:outerShdw>
                          </a:effectLst>
                          <a:latin typeface="Aptos Display" panose="020B0004020202020204" pitchFamily="34" charset="0"/>
                        </a:rPr>
                        <a:t>If you have completed all coursework for your degree, </a:t>
                      </a:r>
                    </a:p>
                    <a:p>
                      <a:pPr algn="l" rtl="0" fontAlgn="base">
                        <a:lnSpc>
                          <a:spcPts val="1725"/>
                        </a:lnSpc>
                        <a:buNone/>
                      </a:pPr>
                      <a:r>
                        <a:rPr lang="en-US" sz="1400" b="0" i="0" dirty="0">
                          <a:solidFill>
                            <a:srgbClr val="000000"/>
                          </a:solidFill>
                          <a:effectLst>
                            <a:outerShdw blurRad="50800" dist="12700" dir="5400000" algn="t" rotWithShape="0">
                              <a:prstClr val="black">
                                <a:alpha val="40000"/>
                              </a:prstClr>
                            </a:outerShdw>
                          </a:effectLst>
                          <a:latin typeface="Aptos Display" panose="020B0004020202020204" pitchFamily="34" charset="0"/>
                        </a:rPr>
                        <a:t>a diploma will be mailed to the address on file in WebSTAR.</a:t>
                      </a:r>
                      <a:endParaRPr lang="en-US" sz="1400" b="0" i="0" dirty="0">
                        <a:solidFill>
                          <a:srgbClr val="000000"/>
                        </a:solidFill>
                        <a:effectLst>
                          <a:outerShdw blurRad="50800" dist="12700" dir="5400000" algn="t" rotWithShape="0">
                            <a:prstClr val="black">
                              <a:alpha val="40000"/>
                            </a:prstClr>
                          </a:outerShdw>
                        </a:effectLst>
                      </a:endParaRPr>
                    </a:p>
                  </a:txBody>
                  <a:tcPr marL="67524" marR="67524" marT="33762" marB="3376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74759331"/>
                  </a:ext>
                </a:extLst>
              </a:tr>
            </a:tbl>
          </a:graphicData>
        </a:graphic>
      </p:graphicFrame>
    </p:spTree>
    <p:extLst>
      <p:ext uri="{BB962C8B-B14F-4D97-AF65-F5344CB8AC3E}">
        <p14:creationId xmlns:p14="http://schemas.microsoft.com/office/powerpoint/2010/main" val="408833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in a graduation gown holding a diploma&#10;&#10;AI-generated content may be incorrect.">
            <a:extLst>
              <a:ext uri="{FF2B5EF4-FFF2-40B4-BE49-F238E27FC236}">
                <a16:creationId xmlns:a16="http://schemas.microsoft.com/office/drawing/2014/main" id="{7C279655-F5AE-073E-17F5-2BEE53C814E2}"/>
              </a:ext>
            </a:extLst>
          </p:cNvPr>
          <p:cNvPicPr>
            <a:picLocks noChangeAspect="1"/>
          </p:cNvPicPr>
          <p:nvPr/>
        </p:nvPicPr>
        <p:blipFill>
          <a:blip r:embed="rId2" cstate="screen">
            <a:alphaModFix amt="85000"/>
            <a:extLst>
              <a:ext uri="{28A0092B-C50C-407E-A947-70E740481C1C}">
                <a14:useLocalDpi xmlns:a14="http://schemas.microsoft.com/office/drawing/2010/main" val="0"/>
              </a:ext>
            </a:extLst>
          </a:blip>
          <a:srcRect l="37963" r="32676" b="35637"/>
          <a:stretch/>
        </p:blipFill>
        <p:spPr>
          <a:xfrm>
            <a:off x="0" y="0"/>
            <a:ext cx="3037261" cy="5143500"/>
          </a:xfrm>
          <a:prstGeom prst="rect">
            <a:avLst/>
          </a:prstGeom>
        </p:spPr>
      </p:pic>
      <p:sp>
        <p:nvSpPr>
          <p:cNvPr id="40" name="Rectangle 39">
            <a:extLst>
              <a:ext uri="{FF2B5EF4-FFF2-40B4-BE49-F238E27FC236}">
                <a16:creationId xmlns:a16="http://schemas.microsoft.com/office/drawing/2014/main" id="{72C5BF9D-1279-CB89-A656-5783F23B936B}"/>
              </a:ext>
            </a:extLst>
          </p:cNvPr>
          <p:cNvSpPr/>
          <p:nvPr/>
        </p:nvSpPr>
        <p:spPr>
          <a:xfrm>
            <a:off x="3037262" y="0"/>
            <a:ext cx="6106738" cy="5143500"/>
          </a:xfrm>
          <a:prstGeom prst="rect">
            <a:avLst/>
          </a:prstGeom>
          <a:solidFill>
            <a:srgbClr val="D82727"/>
          </a:solidFill>
          <a:ln w="25400" cap="flat" cmpd="sng" algn="ctr">
            <a:solidFill>
              <a:srgbClr val="D2232A"/>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42" name="Google Shape;5006;p116">
            <a:extLst>
              <a:ext uri="{FF2B5EF4-FFF2-40B4-BE49-F238E27FC236}">
                <a16:creationId xmlns:a16="http://schemas.microsoft.com/office/drawing/2014/main" id="{5C60BE1E-DB16-5EB6-0D05-F2599B95FA0D}"/>
              </a:ext>
            </a:extLst>
          </p:cNvPr>
          <p:cNvSpPr txBox="1">
            <a:spLocks/>
          </p:cNvSpPr>
          <p:nvPr/>
        </p:nvSpPr>
        <p:spPr>
          <a:xfrm>
            <a:off x="321056" y="1902507"/>
            <a:ext cx="2716205" cy="100481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300"/>
              <a:buFont typeface="Bebas Neue"/>
              <a:buNone/>
              <a:defRPr sz="4300" b="1" i="0" u="none" strike="noStrike" cap="none">
                <a:solidFill>
                  <a:schemeClr val="lt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4300"/>
              <a:buFont typeface="Bebas Neue"/>
              <a:buNone/>
              <a:tabLst/>
              <a:defRPr/>
            </a:pPr>
            <a:r>
              <a:rPr kumimoji="0" lang="en-US" sz="8000" b="1" i="0" u="none" strike="noStrike" kern="0" cap="none" spc="0" normalizeH="0" baseline="0" noProof="0">
                <a:ln>
                  <a:noFill/>
                </a:ln>
                <a:solidFill>
                  <a:srgbClr val="FFFFFF"/>
                </a:solidFill>
                <a:effectLst>
                  <a:outerShdw blurRad="50800" dist="38100" dir="5400000" algn="t" rotWithShape="0">
                    <a:prstClr val="black">
                      <a:alpha val="75000"/>
                    </a:prstClr>
                  </a:outerShdw>
                </a:effectLst>
                <a:uLnTx/>
                <a:uFillTx/>
                <a:latin typeface="Bebas Neue"/>
                <a:sym typeface="Bebas Neue"/>
              </a:rPr>
              <a:t>AGENDA</a:t>
            </a:r>
            <a:endParaRPr kumimoji="0" lang="en-US" sz="8000" b="1" i="0" u="none" strike="noStrike" kern="0" cap="none" spc="0" normalizeH="0" baseline="0" noProof="0" dirty="0">
              <a:ln>
                <a:noFill/>
              </a:ln>
              <a:solidFill>
                <a:srgbClr val="FFFFFF"/>
              </a:solidFill>
              <a:effectLst>
                <a:outerShdw blurRad="50800" dist="38100" dir="5400000" algn="t" rotWithShape="0">
                  <a:prstClr val="black">
                    <a:alpha val="75000"/>
                  </a:prstClr>
                </a:outerShdw>
              </a:effectLst>
              <a:uLnTx/>
              <a:uFillTx/>
              <a:latin typeface="Bebas Neue"/>
              <a:sym typeface="Bebas Neue"/>
            </a:endParaRPr>
          </a:p>
        </p:txBody>
      </p:sp>
      <p:grpSp>
        <p:nvGrpSpPr>
          <p:cNvPr id="11" name="Group 10">
            <a:extLst>
              <a:ext uri="{FF2B5EF4-FFF2-40B4-BE49-F238E27FC236}">
                <a16:creationId xmlns:a16="http://schemas.microsoft.com/office/drawing/2014/main" id="{42E7A904-2400-F2CC-DC80-4B28338E06CE}"/>
              </a:ext>
            </a:extLst>
          </p:cNvPr>
          <p:cNvGrpSpPr/>
          <p:nvPr/>
        </p:nvGrpSpPr>
        <p:grpSpPr>
          <a:xfrm>
            <a:off x="3189858" y="585980"/>
            <a:ext cx="2406108" cy="698495"/>
            <a:chOff x="3138173" y="431233"/>
            <a:chExt cx="2406108" cy="698495"/>
          </a:xfrm>
        </p:grpSpPr>
        <p:sp>
          <p:nvSpPr>
            <p:cNvPr id="43" name="Google Shape;5007;p116">
              <a:extLst>
                <a:ext uri="{FF2B5EF4-FFF2-40B4-BE49-F238E27FC236}">
                  <a16:creationId xmlns:a16="http://schemas.microsoft.com/office/drawing/2014/main" id="{4D389580-983B-74CB-73BF-E864694CF717}"/>
                </a:ext>
              </a:extLst>
            </p:cNvPr>
            <p:cNvSpPr txBox="1">
              <a:spLocks/>
            </p:cNvSpPr>
            <p:nvPr/>
          </p:nvSpPr>
          <p:spPr>
            <a:xfrm>
              <a:off x="3760197" y="492292"/>
              <a:ext cx="1559210" cy="31443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algn="l"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5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INTRODUCTION</a:t>
              </a:r>
            </a:p>
          </p:txBody>
        </p:sp>
        <p:sp>
          <p:nvSpPr>
            <p:cNvPr id="46" name="Google Shape;5010;p116">
              <a:extLst>
                <a:ext uri="{FF2B5EF4-FFF2-40B4-BE49-F238E27FC236}">
                  <a16:creationId xmlns:a16="http://schemas.microsoft.com/office/drawing/2014/main" id="{96BE5C29-B61D-60E8-6ADD-AC9DA7EA2384}"/>
                </a:ext>
              </a:extLst>
            </p:cNvPr>
            <p:cNvSpPr txBox="1">
              <a:spLocks/>
            </p:cNvSpPr>
            <p:nvPr/>
          </p:nvSpPr>
          <p:spPr>
            <a:xfrm>
              <a:off x="3760197" y="773739"/>
              <a:ext cx="1784084" cy="33187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400" b="0" i="0" u="none" strike="noStrike" cap="none">
                  <a:solidFill>
                    <a:schemeClr val="lt1"/>
                  </a:solidFill>
                  <a:latin typeface="Overpass Light"/>
                  <a:ea typeface="Overpass Light"/>
                  <a:cs typeface="Overpass Light"/>
                  <a:sym typeface="Overpass Light"/>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9pPr>
            </a:lstStyle>
            <a:p>
              <a:pPr marL="0" indent="0">
                <a:buClr>
                  <a:srgbClr val="000000"/>
                </a:buClr>
              </a:pPr>
              <a:r>
                <a:rPr lang="en-US" sz="1200" dirty="0">
                  <a:solidFill>
                    <a:srgbClr val="FFFFFF"/>
                  </a:solidFill>
                  <a:effectLst>
                    <a:outerShdw blurRad="50800" dist="38100" dir="5400000" algn="t" rotWithShape="0">
                      <a:prstClr val="black">
                        <a:alpha val="40000"/>
                      </a:prstClr>
                    </a:outerShdw>
                  </a:effectLst>
                  <a:latin typeface="Aptos Display" panose="020B0004020202020204" pitchFamily="34" charset="0"/>
                </a:rPr>
                <a:t>Staff that evaluate graduation applications.</a:t>
              </a:r>
            </a:p>
          </p:txBody>
        </p:sp>
        <p:pic>
          <p:nvPicPr>
            <p:cNvPr id="47" name="Graphic 46" descr="Badge 1 outline">
              <a:extLst>
                <a:ext uri="{FF2B5EF4-FFF2-40B4-BE49-F238E27FC236}">
                  <a16:creationId xmlns:a16="http://schemas.microsoft.com/office/drawing/2014/main" id="{4E7A98E0-DD26-4168-8A55-A38048B7A19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38173" y="431233"/>
              <a:ext cx="698495" cy="698495"/>
            </a:xfrm>
            <a:prstGeom prst="rect">
              <a:avLst/>
            </a:prstGeom>
            <a:effectLst>
              <a:outerShdw blurRad="50800" dist="38100" dir="5400000" algn="t" rotWithShape="0">
                <a:prstClr val="black">
                  <a:alpha val="40000"/>
                </a:prstClr>
              </a:outerShdw>
            </a:effectLst>
          </p:spPr>
        </p:pic>
      </p:grpSp>
      <p:grpSp>
        <p:nvGrpSpPr>
          <p:cNvPr id="14" name="Group 13">
            <a:extLst>
              <a:ext uri="{FF2B5EF4-FFF2-40B4-BE49-F238E27FC236}">
                <a16:creationId xmlns:a16="http://schemas.microsoft.com/office/drawing/2014/main" id="{EE9ED187-40EA-E31F-7D7E-A7BB701A7BC0}"/>
              </a:ext>
            </a:extLst>
          </p:cNvPr>
          <p:cNvGrpSpPr/>
          <p:nvPr/>
        </p:nvGrpSpPr>
        <p:grpSpPr>
          <a:xfrm>
            <a:off x="3181140" y="1630790"/>
            <a:ext cx="2851792" cy="698495"/>
            <a:chOff x="3138173" y="1925979"/>
            <a:chExt cx="2851792" cy="698495"/>
          </a:xfrm>
        </p:grpSpPr>
        <p:pic>
          <p:nvPicPr>
            <p:cNvPr id="49" name="Graphic 48" descr="Badge 3 outline">
              <a:extLst>
                <a:ext uri="{FF2B5EF4-FFF2-40B4-BE49-F238E27FC236}">
                  <a16:creationId xmlns:a16="http://schemas.microsoft.com/office/drawing/2014/main" id="{2934F1EA-2AD6-F2E7-7E3F-B6D6F3E4DC2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38173" y="1925979"/>
              <a:ext cx="698495" cy="698495"/>
            </a:xfrm>
            <a:prstGeom prst="rect">
              <a:avLst/>
            </a:prstGeom>
            <a:effectLst>
              <a:outerShdw blurRad="50800" dist="38100" dir="5400000" algn="t" rotWithShape="0">
                <a:prstClr val="black">
                  <a:alpha val="40000"/>
                </a:prstClr>
              </a:outerShdw>
            </a:effectLst>
          </p:spPr>
        </p:pic>
        <p:sp>
          <p:nvSpPr>
            <p:cNvPr id="53" name="Google Shape;5007;p116">
              <a:extLst>
                <a:ext uri="{FF2B5EF4-FFF2-40B4-BE49-F238E27FC236}">
                  <a16:creationId xmlns:a16="http://schemas.microsoft.com/office/drawing/2014/main" id="{82F19ECF-ACF5-44D8-E02A-30867BA32810}"/>
                </a:ext>
              </a:extLst>
            </p:cNvPr>
            <p:cNvSpPr txBox="1">
              <a:spLocks/>
            </p:cNvSpPr>
            <p:nvPr/>
          </p:nvSpPr>
          <p:spPr>
            <a:xfrm>
              <a:off x="3734748" y="1984005"/>
              <a:ext cx="2255217" cy="33125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algn="l"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5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Verify INFORMATION</a:t>
              </a:r>
            </a:p>
          </p:txBody>
        </p:sp>
        <p:sp>
          <p:nvSpPr>
            <p:cNvPr id="54" name="Google Shape;5010;p116">
              <a:extLst>
                <a:ext uri="{FF2B5EF4-FFF2-40B4-BE49-F238E27FC236}">
                  <a16:creationId xmlns:a16="http://schemas.microsoft.com/office/drawing/2014/main" id="{6C4B9094-011C-2C33-DA96-8AC71A0CD286}"/>
                </a:ext>
              </a:extLst>
            </p:cNvPr>
            <p:cNvSpPr txBox="1">
              <a:spLocks/>
            </p:cNvSpPr>
            <p:nvPr/>
          </p:nvSpPr>
          <p:spPr>
            <a:xfrm>
              <a:off x="3734748" y="2272634"/>
              <a:ext cx="1968246" cy="33187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400" b="0" i="0" u="none" strike="noStrike" cap="none">
                  <a:solidFill>
                    <a:schemeClr val="lt1"/>
                  </a:solidFill>
                  <a:latin typeface="Overpass Light"/>
                  <a:ea typeface="Overpass Light"/>
                  <a:cs typeface="Overpass Light"/>
                  <a:sym typeface="Overpass Light"/>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9pPr>
            </a:lstStyle>
            <a:p>
              <a:pPr marL="0" indent="0">
                <a:buClr>
                  <a:srgbClr val="000000"/>
                </a:buClr>
              </a:pPr>
              <a:r>
                <a:rPr lang="en-US" sz="1200" dirty="0">
                  <a:solidFill>
                    <a:srgbClr val="FFFFFF"/>
                  </a:solidFill>
                  <a:effectLst>
                    <a:outerShdw blurRad="50800" dist="38100" dir="5400000" algn="t" rotWithShape="0">
                      <a:prstClr val="black">
                        <a:alpha val="40000"/>
                      </a:prstClr>
                    </a:outerShdw>
                  </a:effectLst>
                  <a:latin typeface="Aptos Display" panose="020B0004020202020204" pitchFamily="34" charset="0"/>
                </a:rPr>
                <a:t>How to check and verify your student information.</a:t>
              </a:r>
            </a:p>
          </p:txBody>
        </p:sp>
      </p:grpSp>
      <p:grpSp>
        <p:nvGrpSpPr>
          <p:cNvPr id="16" name="Group 15">
            <a:extLst>
              <a:ext uri="{FF2B5EF4-FFF2-40B4-BE49-F238E27FC236}">
                <a16:creationId xmlns:a16="http://schemas.microsoft.com/office/drawing/2014/main" id="{F5D131D8-D7D8-B9A5-185E-D4DB6116DC0F}"/>
              </a:ext>
            </a:extLst>
          </p:cNvPr>
          <p:cNvGrpSpPr/>
          <p:nvPr/>
        </p:nvGrpSpPr>
        <p:grpSpPr>
          <a:xfrm>
            <a:off x="5938914" y="580948"/>
            <a:ext cx="3028819" cy="730042"/>
            <a:chOff x="5838033" y="403267"/>
            <a:chExt cx="3028819" cy="730042"/>
          </a:xfrm>
        </p:grpSpPr>
        <p:sp>
          <p:nvSpPr>
            <p:cNvPr id="44" name="Google Shape;5009;p116">
              <a:extLst>
                <a:ext uri="{FF2B5EF4-FFF2-40B4-BE49-F238E27FC236}">
                  <a16:creationId xmlns:a16="http://schemas.microsoft.com/office/drawing/2014/main" id="{2EA13CF6-B761-F5F9-62EB-ECB3D919E02D}"/>
                </a:ext>
              </a:extLst>
            </p:cNvPr>
            <p:cNvSpPr txBox="1">
              <a:spLocks/>
            </p:cNvSpPr>
            <p:nvPr/>
          </p:nvSpPr>
          <p:spPr>
            <a:xfrm>
              <a:off x="6429316" y="503867"/>
              <a:ext cx="2437536" cy="287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algn="l"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5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AWARDING PROCESS</a:t>
              </a:r>
            </a:p>
          </p:txBody>
        </p:sp>
        <p:sp>
          <p:nvSpPr>
            <p:cNvPr id="45" name="Google Shape;5010;p116">
              <a:extLst>
                <a:ext uri="{FF2B5EF4-FFF2-40B4-BE49-F238E27FC236}">
                  <a16:creationId xmlns:a16="http://schemas.microsoft.com/office/drawing/2014/main" id="{B8940485-34FE-527A-DF6D-03EC3CF7696F}"/>
                </a:ext>
              </a:extLst>
            </p:cNvPr>
            <p:cNvSpPr txBox="1">
              <a:spLocks/>
            </p:cNvSpPr>
            <p:nvPr/>
          </p:nvSpPr>
          <p:spPr>
            <a:xfrm>
              <a:off x="6429318" y="735034"/>
              <a:ext cx="2348546" cy="39827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400" b="0" i="0" u="none" strike="noStrike" cap="none">
                  <a:solidFill>
                    <a:schemeClr val="lt1"/>
                  </a:solidFill>
                  <a:latin typeface="Overpass Light"/>
                  <a:ea typeface="Overpass Light"/>
                  <a:cs typeface="Overpass Light"/>
                  <a:sym typeface="Overpass Light"/>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9pPr>
            </a:lstStyle>
            <a:p>
              <a:pPr marL="0" indent="0"/>
              <a:r>
                <a:rPr lang="en-US" sz="1200" dirty="0">
                  <a:effectLst>
                    <a:outerShdw blurRad="50800" dist="38100" dir="5400000" algn="t" rotWithShape="0">
                      <a:prstClr val="black">
                        <a:alpha val="40000"/>
                      </a:prstClr>
                    </a:outerShdw>
                  </a:effectLst>
                  <a:latin typeface="Aptos Display" panose="020B0004020202020204" pitchFamily="34" charset="0"/>
                </a:rPr>
                <a:t>A review of the awarding process and schedules for each semester.</a:t>
              </a:r>
            </a:p>
          </p:txBody>
        </p:sp>
        <p:pic>
          <p:nvPicPr>
            <p:cNvPr id="48" name="Graphic 47" descr="Badge outline">
              <a:extLst>
                <a:ext uri="{FF2B5EF4-FFF2-40B4-BE49-F238E27FC236}">
                  <a16:creationId xmlns:a16="http://schemas.microsoft.com/office/drawing/2014/main" id="{6C8131D0-7235-98DA-4A91-2C11419D199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38033" y="403267"/>
              <a:ext cx="698495" cy="698495"/>
            </a:xfrm>
            <a:prstGeom prst="rect">
              <a:avLst/>
            </a:prstGeom>
            <a:effectLst>
              <a:outerShdw blurRad="50800" dist="38100" dir="5400000" algn="t" rotWithShape="0">
                <a:prstClr val="black">
                  <a:alpha val="40000"/>
                </a:prstClr>
              </a:outerShdw>
            </a:effectLst>
          </p:spPr>
        </p:pic>
      </p:grpSp>
      <p:grpSp>
        <p:nvGrpSpPr>
          <p:cNvPr id="21" name="Group 20">
            <a:extLst>
              <a:ext uri="{FF2B5EF4-FFF2-40B4-BE49-F238E27FC236}">
                <a16:creationId xmlns:a16="http://schemas.microsoft.com/office/drawing/2014/main" id="{C2ACBB0D-474F-1533-182B-81CBC73831CF}"/>
              </a:ext>
            </a:extLst>
          </p:cNvPr>
          <p:cNvGrpSpPr/>
          <p:nvPr/>
        </p:nvGrpSpPr>
        <p:grpSpPr>
          <a:xfrm>
            <a:off x="5944165" y="1630790"/>
            <a:ext cx="2924593" cy="693758"/>
            <a:chOff x="5898351" y="1794913"/>
            <a:chExt cx="2924593" cy="693758"/>
          </a:xfrm>
        </p:grpSpPr>
        <p:pic>
          <p:nvPicPr>
            <p:cNvPr id="52" name="Graphic 51" descr="Badge 4 outline">
              <a:extLst>
                <a:ext uri="{FF2B5EF4-FFF2-40B4-BE49-F238E27FC236}">
                  <a16:creationId xmlns:a16="http://schemas.microsoft.com/office/drawing/2014/main" id="{F4447CD9-BA4C-5934-C0A8-6593BC477B3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898351" y="1794913"/>
              <a:ext cx="693758" cy="693758"/>
            </a:xfrm>
            <a:prstGeom prst="rect">
              <a:avLst/>
            </a:prstGeom>
            <a:effectLst>
              <a:outerShdw blurRad="50800" dist="38100" dir="5400000" algn="t" rotWithShape="0">
                <a:prstClr val="black">
                  <a:alpha val="40000"/>
                </a:prstClr>
              </a:outerShdw>
            </a:effectLst>
          </p:spPr>
        </p:pic>
        <p:sp>
          <p:nvSpPr>
            <p:cNvPr id="55" name="Google Shape;5007;p116">
              <a:extLst>
                <a:ext uri="{FF2B5EF4-FFF2-40B4-BE49-F238E27FC236}">
                  <a16:creationId xmlns:a16="http://schemas.microsoft.com/office/drawing/2014/main" id="{14230129-4A78-10B5-3CEB-AF18ABA52069}"/>
                </a:ext>
              </a:extLst>
            </p:cNvPr>
            <p:cNvSpPr txBox="1">
              <a:spLocks/>
            </p:cNvSpPr>
            <p:nvPr/>
          </p:nvSpPr>
          <p:spPr>
            <a:xfrm>
              <a:off x="6508721" y="1851220"/>
              <a:ext cx="2300297" cy="33125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algn="l"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DIPLOMAS &amp; CERTIFICATES</a:t>
              </a:r>
            </a:p>
          </p:txBody>
        </p:sp>
        <p:sp>
          <p:nvSpPr>
            <p:cNvPr id="56" name="Google Shape;5010;p116">
              <a:extLst>
                <a:ext uri="{FF2B5EF4-FFF2-40B4-BE49-F238E27FC236}">
                  <a16:creationId xmlns:a16="http://schemas.microsoft.com/office/drawing/2014/main" id="{EE64C686-7A19-3C60-B205-CEF2FBB89C20}"/>
                </a:ext>
              </a:extLst>
            </p:cNvPr>
            <p:cNvSpPr txBox="1">
              <a:spLocks/>
            </p:cNvSpPr>
            <p:nvPr/>
          </p:nvSpPr>
          <p:spPr>
            <a:xfrm>
              <a:off x="6522647" y="2171476"/>
              <a:ext cx="2300297" cy="25588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400" b="0" i="0" u="none" strike="noStrike" cap="none">
                  <a:solidFill>
                    <a:schemeClr val="lt1"/>
                  </a:solidFill>
                  <a:latin typeface="Overpass Light"/>
                  <a:ea typeface="Overpass Light"/>
                  <a:cs typeface="Overpass Light"/>
                  <a:sym typeface="Overpass Light"/>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9pPr>
            </a:lstStyle>
            <a:p>
              <a:pPr marL="0" indent="0">
                <a:buClr>
                  <a:srgbClr val="000000"/>
                </a:buClr>
              </a:pPr>
              <a:r>
                <a:rPr lang="en-US" sz="1200" dirty="0">
                  <a:solidFill>
                    <a:srgbClr val="FFFFFF"/>
                  </a:solidFill>
                  <a:effectLst>
                    <a:outerShdw blurRad="50800" dist="38100" dir="5400000" algn="t" rotWithShape="0">
                      <a:prstClr val="black">
                        <a:alpha val="40000"/>
                      </a:prstClr>
                    </a:outerShdw>
                  </a:effectLst>
                  <a:latin typeface="Aptos Display" panose="020B0004020202020204" pitchFamily="34" charset="0"/>
                </a:rPr>
                <a:t>Important information regarding Diplomas &amp; Certificates.</a:t>
              </a:r>
            </a:p>
          </p:txBody>
        </p:sp>
      </p:grpSp>
      <p:sp>
        <p:nvSpPr>
          <p:cNvPr id="61" name="Rectangle 60">
            <a:extLst>
              <a:ext uri="{FF2B5EF4-FFF2-40B4-BE49-F238E27FC236}">
                <a16:creationId xmlns:a16="http://schemas.microsoft.com/office/drawing/2014/main" id="{8B967858-B1AE-20AB-886D-8D0EF51E9DED}"/>
              </a:ext>
            </a:extLst>
          </p:cNvPr>
          <p:cNvSpPr/>
          <p:nvPr/>
        </p:nvSpPr>
        <p:spPr>
          <a:xfrm>
            <a:off x="152597" y="135172"/>
            <a:ext cx="8838806" cy="4862136"/>
          </a:xfrm>
          <a:prstGeom prst="rect">
            <a:avLst/>
          </a:prstGeom>
          <a:noFill/>
          <a:ln w="254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grpSp>
        <p:nvGrpSpPr>
          <p:cNvPr id="29" name="Group 28">
            <a:extLst>
              <a:ext uri="{FF2B5EF4-FFF2-40B4-BE49-F238E27FC236}">
                <a16:creationId xmlns:a16="http://schemas.microsoft.com/office/drawing/2014/main" id="{33D7B4DE-6AD8-2D07-9A43-118FE7117A1A}"/>
              </a:ext>
            </a:extLst>
          </p:cNvPr>
          <p:cNvGrpSpPr/>
          <p:nvPr/>
        </p:nvGrpSpPr>
        <p:grpSpPr>
          <a:xfrm>
            <a:off x="3181140" y="2696161"/>
            <a:ext cx="2566486" cy="698495"/>
            <a:chOff x="3135326" y="2889789"/>
            <a:chExt cx="2566486" cy="698495"/>
          </a:xfrm>
        </p:grpSpPr>
        <p:pic>
          <p:nvPicPr>
            <p:cNvPr id="51" name="Graphic 50" descr="Badge 5 outline">
              <a:extLst>
                <a:ext uri="{FF2B5EF4-FFF2-40B4-BE49-F238E27FC236}">
                  <a16:creationId xmlns:a16="http://schemas.microsoft.com/office/drawing/2014/main" id="{5E204D7A-8C96-C0BA-AF40-94954AAA730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135326" y="2889789"/>
              <a:ext cx="698495" cy="698495"/>
            </a:xfrm>
            <a:prstGeom prst="rect">
              <a:avLst/>
            </a:prstGeom>
            <a:effectLst>
              <a:outerShdw blurRad="50800" dist="38100" dir="5400000" algn="t" rotWithShape="0">
                <a:prstClr val="black">
                  <a:alpha val="40000"/>
                </a:prstClr>
              </a:outerShdw>
            </a:effectLst>
          </p:spPr>
        </p:pic>
        <p:sp>
          <p:nvSpPr>
            <p:cNvPr id="19" name="Google Shape;5007;p116">
              <a:extLst>
                <a:ext uri="{FF2B5EF4-FFF2-40B4-BE49-F238E27FC236}">
                  <a16:creationId xmlns:a16="http://schemas.microsoft.com/office/drawing/2014/main" id="{08E8EDFB-ED78-C0D6-6472-F0AA98C7DD46}"/>
                </a:ext>
              </a:extLst>
            </p:cNvPr>
            <p:cNvSpPr txBox="1">
              <a:spLocks/>
            </p:cNvSpPr>
            <p:nvPr/>
          </p:nvSpPr>
          <p:spPr>
            <a:xfrm>
              <a:off x="3707472" y="2926274"/>
              <a:ext cx="1484905" cy="33125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algn="l"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5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TRANSCRIPTS</a:t>
              </a:r>
            </a:p>
          </p:txBody>
        </p:sp>
        <p:sp>
          <p:nvSpPr>
            <p:cNvPr id="20" name="Google Shape;5010;p116">
              <a:extLst>
                <a:ext uri="{FF2B5EF4-FFF2-40B4-BE49-F238E27FC236}">
                  <a16:creationId xmlns:a16="http://schemas.microsoft.com/office/drawing/2014/main" id="{CEC50A6D-7A40-5B57-225B-5CEE7BDDF3E7}"/>
                </a:ext>
              </a:extLst>
            </p:cNvPr>
            <p:cNvSpPr txBox="1">
              <a:spLocks/>
            </p:cNvSpPr>
            <p:nvPr/>
          </p:nvSpPr>
          <p:spPr>
            <a:xfrm>
              <a:off x="3733566" y="3252491"/>
              <a:ext cx="1968246" cy="2424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400" b="0" i="0" u="none" strike="noStrike" cap="none">
                  <a:solidFill>
                    <a:schemeClr val="lt1"/>
                  </a:solidFill>
                  <a:latin typeface="Overpass Light"/>
                  <a:ea typeface="Overpass Light"/>
                  <a:cs typeface="Overpass Light"/>
                  <a:sym typeface="Overpass Light"/>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9pPr>
            </a:lstStyle>
            <a:p>
              <a:pPr marL="0" indent="0">
                <a:buClr>
                  <a:srgbClr val="000000"/>
                </a:buClr>
              </a:pPr>
              <a:r>
                <a:rPr lang="en-US" sz="1200" dirty="0">
                  <a:solidFill>
                    <a:srgbClr val="FFFFFF"/>
                  </a:solidFill>
                  <a:effectLst>
                    <a:outerShdw blurRad="50800" dist="38100" dir="5400000" algn="t" rotWithShape="0">
                      <a:prstClr val="black">
                        <a:alpha val="40000"/>
                      </a:prstClr>
                    </a:outerShdw>
                  </a:effectLst>
                  <a:latin typeface="Aptos Display" panose="020B0004020202020204" pitchFamily="34" charset="0"/>
                </a:rPr>
                <a:t>Information on ordering and sending official transcripts.</a:t>
              </a:r>
            </a:p>
          </p:txBody>
        </p:sp>
      </p:grpSp>
      <p:grpSp>
        <p:nvGrpSpPr>
          <p:cNvPr id="30" name="Group 29">
            <a:extLst>
              <a:ext uri="{FF2B5EF4-FFF2-40B4-BE49-F238E27FC236}">
                <a16:creationId xmlns:a16="http://schemas.microsoft.com/office/drawing/2014/main" id="{EFCEF40B-4633-C013-79A8-1BCC63A4C5CE}"/>
              </a:ext>
            </a:extLst>
          </p:cNvPr>
          <p:cNvGrpSpPr/>
          <p:nvPr/>
        </p:nvGrpSpPr>
        <p:grpSpPr>
          <a:xfrm>
            <a:off x="5938914" y="2699703"/>
            <a:ext cx="2939831" cy="698495"/>
            <a:chOff x="5893100" y="2893331"/>
            <a:chExt cx="2939831" cy="698495"/>
          </a:xfrm>
        </p:grpSpPr>
        <p:pic>
          <p:nvPicPr>
            <p:cNvPr id="50" name="Graphic 49" descr="Badge 6 outline">
              <a:extLst>
                <a:ext uri="{FF2B5EF4-FFF2-40B4-BE49-F238E27FC236}">
                  <a16:creationId xmlns:a16="http://schemas.microsoft.com/office/drawing/2014/main" id="{CC094CD0-3DD6-621C-E4D5-EFE55193477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893100" y="2893331"/>
              <a:ext cx="698495" cy="698495"/>
            </a:xfrm>
            <a:prstGeom prst="rect">
              <a:avLst/>
            </a:prstGeom>
            <a:effectLst>
              <a:outerShdw blurRad="50800" dist="38100" dir="5400000" algn="t" rotWithShape="0">
                <a:prstClr val="black">
                  <a:alpha val="40000"/>
                </a:prstClr>
              </a:outerShdw>
            </a:effectLst>
          </p:spPr>
        </p:pic>
        <p:sp>
          <p:nvSpPr>
            <p:cNvPr id="23" name="Google Shape;5007;p116">
              <a:extLst>
                <a:ext uri="{FF2B5EF4-FFF2-40B4-BE49-F238E27FC236}">
                  <a16:creationId xmlns:a16="http://schemas.microsoft.com/office/drawing/2014/main" id="{B22C19F6-441B-E178-AB94-C460E38F4AB1}"/>
                </a:ext>
              </a:extLst>
            </p:cNvPr>
            <p:cNvSpPr txBox="1">
              <a:spLocks/>
            </p:cNvSpPr>
            <p:nvPr/>
          </p:nvSpPr>
          <p:spPr>
            <a:xfrm>
              <a:off x="6502852" y="2921447"/>
              <a:ext cx="2054798" cy="33125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algn="l"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5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UNAWARDED STEPS</a:t>
              </a:r>
            </a:p>
          </p:txBody>
        </p:sp>
        <p:sp>
          <p:nvSpPr>
            <p:cNvPr id="24" name="Google Shape;5010;p116">
              <a:extLst>
                <a:ext uri="{FF2B5EF4-FFF2-40B4-BE49-F238E27FC236}">
                  <a16:creationId xmlns:a16="http://schemas.microsoft.com/office/drawing/2014/main" id="{FA893C7E-861C-DB50-6037-3D4ECB31CB54}"/>
                </a:ext>
              </a:extLst>
            </p:cNvPr>
            <p:cNvSpPr txBox="1">
              <a:spLocks/>
            </p:cNvSpPr>
            <p:nvPr/>
          </p:nvSpPr>
          <p:spPr>
            <a:xfrm>
              <a:off x="6528945" y="3280821"/>
              <a:ext cx="2303986" cy="21413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400" b="0" i="0" u="none" strike="noStrike" cap="none">
                  <a:solidFill>
                    <a:schemeClr val="lt1"/>
                  </a:solidFill>
                  <a:latin typeface="Overpass Light"/>
                  <a:ea typeface="Overpass Light"/>
                  <a:cs typeface="Overpass Light"/>
                  <a:sym typeface="Overpass Light"/>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9pPr>
            </a:lstStyle>
            <a:p>
              <a:pPr marL="0" indent="0">
                <a:buClr>
                  <a:srgbClr val="000000"/>
                </a:buClr>
              </a:pPr>
              <a:r>
                <a:rPr lang="en-US" sz="1200" dirty="0">
                  <a:solidFill>
                    <a:srgbClr val="FFFFFF"/>
                  </a:solidFill>
                  <a:effectLst>
                    <a:outerShdw blurRad="50800" dist="38100" dir="5400000" algn="t" rotWithShape="0">
                      <a:prstClr val="black">
                        <a:alpha val="40000"/>
                      </a:prstClr>
                    </a:outerShdw>
                  </a:effectLst>
                  <a:latin typeface="Aptos Display" panose="020B0004020202020204" pitchFamily="34" charset="0"/>
                </a:rPr>
                <a:t>Steps to take for students who are not granted a degree/certificate.</a:t>
              </a:r>
            </a:p>
          </p:txBody>
        </p:sp>
      </p:grpSp>
      <p:grpSp>
        <p:nvGrpSpPr>
          <p:cNvPr id="32" name="Group 31">
            <a:extLst>
              <a:ext uri="{FF2B5EF4-FFF2-40B4-BE49-F238E27FC236}">
                <a16:creationId xmlns:a16="http://schemas.microsoft.com/office/drawing/2014/main" id="{27DA097A-644A-7914-CF4E-6381585A2D05}"/>
              </a:ext>
            </a:extLst>
          </p:cNvPr>
          <p:cNvGrpSpPr/>
          <p:nvPr/>
        </p:nvGrpSpPr>
        <p:grpSpPr>
          <a:xfrm>
            <a:off x="5938914" y="3765604"/>
            <a:ext cx="2509107" cy="713899"/>
            <a:chOff x="5938914" y="3765604"/>
            <a:chExt cx="2509107" cy="713899"/>
          </a:xfrm>
        </p:grpSpPr>
        <p:sp>
          <p:nvSpPr>
            <p:cNvPr id="59" name="Google Shape;5007;p116">
              <a:extLst>
                <a:ext uri="{FF2B5EF4-FFF2-40B4-BE49-F238E27FC236}">
                  <a16:creationId xmlns:a16="http://schemas.microsoft.com/office/drawing/2014/main" id="{C2FFD4A3-9398-21B0-08C6-5B68F75206A4}"/>
                </a:ext>
              </a:extLst>
            </p:cNvPr>
            <p:cNvSpPr txBox="1">
              <a:spLocks/>
            </p:cNvSpPr>
            <p:nvPr/>
          </p:nvSpPr>
          <p:spPr>
            <a:xfrm>
              <a:off x="6606082" y="3765604"/>
              <a:ext cx="1841939" cy="39827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algn="l"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5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COMMENCEMENT</a:t>
              </a:r>
            </a:p>
          </p:txBody>
        </p:sp>
        <p:sp>
          <p:nvSpPr>
            <p:cNvPr id="60" name="Google Shape;5007;p116">
              <a:extLst>
                <a:ext uri="{FF2B5EF4-FFF2-40B4-BE49-F238E27FC236}">
                  <a16:creationId xmlns:a16="http://schemas.microsoft.com/office/drawing/2014/main" id="{14DBC10F-C778-E73F-3187-EB2B4C29CD84}"/>
                </a:ext>
              </a:extLst>
            </p:cNvPr>
            <p:cNvSpPr txBox="1">
              <a:spLocks/>
            </p:cNvSpPr>
            <p:nvPr/>
          </p:nvSpPr>
          <p:spPr>
            <a:xfrm>
              <a:off x="6610941" y="4083456"/>
              <a:ext cx="1555578" cy="37132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algn="l"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5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INFORMATION</a:t>
              </a:r>
            </a:p>
          </p:txBody>
        </p:sp>
        <p:pic>
          <p:nvPicPr>
            <p:cNvPr id="26" name="Graphic 25" descr="Badge 8 outline">
              <a:extLst>
                <a:ext uri="{FF2B5EF4-FFF2-40B4-BE49-F238E27FC236}">
                  <a16:creationId xmlns:a16="http://schemas.microsoft.com/office/drawing/2014/main" id="{02C79CAE-EC50-CA59-5E4F-53E7603FF9B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938914" y="3781008"/>
              <a:ext cx="698495" cy="698495"/>
            </a:xfrm>
            <a:prstGeom prst="rect">
              <a:avLst/>
            </a:prstGeom>
            <a:effectLst>
              <a:outerShdw blurRad="50800" dist="38100" dir="5400000" algn="t" rotWithShape="0">
                <a:prstClr val="black">
                  <a:alpha val="40000"/>
                </a:prstClr>
              </a:outerShdw>
            </a:effectLst>
          </p:spPr>
        </p:pic>
      </p:grpSp>
      <p:grpSp>
        <p:nvGrpSpPr>
          <p:cNvPr id="33" name="Group 32">
            <a:extLst>
              <a:ext uri="{FF2B5EF4-FFF2-40B4-BE49-F238E27FC236}">
                <a16:creationId xmlns:a16="http://schemas.microsoft.com/office/drawing/2014/main" id="{6BB6C010-4F87-5239-B070-C2532B60ED8C}"/>
              </a:ext>
            </a:extLst>
          </p:cNvPr>
          <p:cNvGrpSpPr/>
          <p:nvPr/>
        </p:nvGrpSpPr>
        <p:grpSpPr>
          <a:xfrm>
            <a:off x="3189858" y="3787331"/>
            <a:ext cx="2853353" cy="698495"/>
            <a:chOff x="3189858" y="3787331"/>
            <a:chExt cx="2853353" cy="698495"/>
          </a:xfrm>
        </p:grpSpPr>
        <p:pic>
          <p:nvPicPr>
            <p:cNvPr id="7" name="Graphic 6" descr="Badge 7 outline">
              <a:extLst>
                <a:ext uri="{FF2B5EF4-FFF2-40B4-BE49-F238E27FC236}">
                  <a16:creationId xmlns:a16="http://schemas.microsoft.com/office/drawing/2014/main" id="{316C0944-2EC8-6C5D-230E-5FDAD5A46818}"/>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189858" y="3787331"/>
              <a:ext cx="698495" cy="698495"/>
            </a:xfrm>
            <a:prstGeom prst="rect">
              <a:avLst/>
            </a:prstGeom>
            <a:effectLst>
              <a:outerShdw blurRad="50800" dist="38100" dir="5400000" algn="t" rotWithShape="0">
                <a:prstClr val="black">
                  <a:alpha val="40000"/>
                </a:prstClr>
              </a:outerShdw>
            </a:effectLst>
          </p:spPr>
        </p:pic>
        <p:sp>
          <p:nvSpPr>
            <p:cNvPr id="27" name="Google Shape;5007;p116">
              <a:extLst>
                <a:ext uri="{FF2B5EF4-FFF2-40B4-BE49-F238E27FC236}">
                  <a16:creationId xmlns:a16="http://schemas.microsoft.com/office/drawing/2014/main" id="{F992AF16-B28D-541B-4C11-CF52AE401DB0}"/>
                </a:ext>
              </a:extLst>
            </p:cNvPr>
            <p:cNvSpPr txBox="1">
              <a:spLocks/>
            </p:cNvSpPr>
            <p:nvPr/>
          </p:nvSpPr>
          <p:spPr>
            <a:xfrm>
              <a:off x="3787994" y="3813298"/>
              <a:ext cx="2255217" cy="33125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algn="l"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5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GRADUATION HONORS</a:t>
              </a:r>
            </a:p>
          </p:txBody>
        </p:sp>
        <p:sp>
          <p:nvSpPr>
            <p:cNvPr id="28" name="Google Shape;5010;p116">
              <a:extLst>
                <a:ext uri="{FF2B5EF4-FFF2-40B4-BE49-F238E27FC236}">
                  <a16:creationId xmlns:a16="http://schemas.microsoft.com/office/drawing/2014/main" id="{25047F6A-8408-2181-B589-B5D190EF9971}"/>
                </a:ext>
              </a:extLst>
            </p:cNvPr>
            <p:cNvSpPr txBox="1">
              <a:spLocks/>
            </p:cNvSpPr>
            <p:nvPr/>
          </p:nvSpPr>
          <p:spPr>
            <a:xfrm>
              <a:off x="3814087" y="4139514"/>
              <a:ext cx="2124825" cy="2596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400" b="0" i="0" u="none" strike="noStrike" cap="none">
                  <a:solidFill>
                    <a:schemeClr val="lt1"/>
                  </a:solidFill>
                  <a:latin typeface="Overpass Light"/>
                  <a:ea typeface="Overpass Light"/>
                  <a:cs typeface="Overpass Light"/>
                  <a:sym typeface="Overpass Light"/>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9pPr>
            </a:lstStyle>
            <a:p>
              <a:pPr marL="0" indent="0">
                <a:buClr>
                  <a:srgbClr val="000000"/>
                </a:buClr>
              </a:pPr>
              <a:r>
                <a:rPr lang="en-US" sz="1200" dirty="0">
                  <a:solidFill>
                    <a:srgbClr val="FFFFFF"/>
                  </a:solidFill>
                  <a:effectLst>
                    <a:outerShdw blurRad="50800" dist="38100" dir="5400000" algn="t" rotWithShape="0">
                      <a:prstClr val="black">
                        <a:alpha val="40000"/>
                      </a:prstClr>
                    </a:outerShdw>
                  </a:effectLst>
                  <a:latin typeface="Aptos Display" panose="020B0004020202020204" pitchFamily="34" charset="0"/>
                </a:rPr>
                <a:t>Information on how graduation honors are determined.</a:t>
              </a:r>
            </a:p>
          </p:txBody>
        </p:sp>
      </p:grpSp>
    </p:spTree>
    <p:extLst>
      <p:ext uri="{BB962C8B-B14F-4D97-AF65-F5344CB8AC3E}">
        <p14:creationId xmlns:p14="http://schemas.microsoft.com/office/powerpoint/2010/main" val="37926506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ptos" panose="02110004020202020204"/>
            </a:endParaRPr>
          </a:p>
        </p:txBody>
      </p:sp>
      <p:sp>
        <p:nvSpPr>
          <p:cNvPr id="4" name="Rectangle 3">
            <a:extLst>
              <a:ext uri="{FF2B5EF4-FFF2-40B4-BE49-F238E27FC236}">
                <a16:creationId xmlns:a16="http://schemas.microsoft.com/office/drawing/2014/main" id="{89E7BFED-4F29-F426-B01F-A57B94719DF7}"/>
              </a:ext>
            </a:extLst>
          </p:cNvPr>
          <p:cNvSpPr/>
          <p:nvPr/>
        </p:nvSpPr>
        <p:spPr>
          <a:xfrm>
            <a:off x="-2287" y="3604"/>
            <a:ext cx="3753551" cy="5136292"/>
          </a:xfrm>
          <a:prstGeom prst="rect">
            <a:avLst/>
          </a:prstGeom>
          <a:solidFill>
            <a:srgbClr val="D82727"/>
          </a:solidFill>
          <a:ln>
            <a:solidFill>
              <a:srgbClr val="D223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 name="Picture 2" descr="A black graduation cap with a tassel&#10;&#10;AI-generated content may be incorrect.">
            <a:extLst>
              <a:ext uri="{FF2B5EF4-FFF2-40B4-BE49-F238E27FC236}">
                <a16:creationId xmlns:a16="http://schemas.microsoft.com/office/drawing/2014/main" id="{7561725E-2D13-0C29-D066-2440AC4842E6}"/>
              </a:ext>
            </a:extLst>
          </p:cNvPr>
          <p:cNvPicPr>
            <a:picLocks noChangeAspect="1"/>
          </p:cNvPicPr>
          <p:nvPr/>
        </p:nvPicPr>
        <p:blipFill>
          <a:blip r:embed="rId3" cstate="screen">
            <a:alphaModFix amt="85000"/>
            <a:extLst>
              <a:ext uri="{28A0092B-C50C-407E-A947-70E740481C1C}">
                <a14:useLocalDpi xmlns:a14="http://schemas.microsoft.com/office/drawing/2010/main" val="0"/>
              </a:ext>
            </a:extLst>
          </a:blip>
          <a:srcRect/>
          <a:stretch/>
        </p:blipFill>
        <p:spPr>
          <a:xfrm>
            <a:off x="3753550" y="-67733"/>
            <a:ext cx="5403735" cy="5274733"/>
          </a:xfrm>
          <a:prstGeom prst="rect">
            <a:avLst/>
          </a:prstGeom>
          <a:effectLst/>
        </p:spPr>
      </p:pic>
      <p:sp>
        <p:nvSpPr>
          <p:cNvPr id="8" name="TextBox 7">
            <a:extLst>
              <a:ext uri="{FF2B5EF4-FFF2-40B4-BE49-F238E27FC236}">
                <a16:creationId xmlns:a16="http://schemas.microsoft.com/office/drawing/2014/main" id="{8BACB8FB-6631-1144-7E8F-3A2444A035E3}"/>
              </a:ext>
            </a:extLst>
          </p:cNvPr>
          <p:cNvSpPr txBox="1"/>
          <p:nvPr/>
        </p:nvSpPr>
        <p:spPr>
          <a:xfrm>
            <a:off x="214688" y="3008498"/>
            <a:ext cx="3072614" cy="738664"/>
          </a:xfrm>
          <a:prstGeom prst="rect">
            <a:avLst/>
          </a:prstGeom>
          <a:noFill/>
        </p:spPr>
        <p:txBody>
          <a:bodyPr wrap="square" rtlCol="0">
            <a:spAutoFit/>
          </a:bodyPr>
          <a:lstStyle/>
          <a:p>
            <a:pPr defTabSz="685800">
              <a:spcAft>
                <a:spcPts val="450"/>
              </a:spcAft>
              <a:buClrTx/>
            </a:pPr>
            <a:r>
              <a:rPr lang="en-US" kern="1200" dirty="0">
                <a:solidFill>
                  <a:srgbClr val="FFFFFF"/>
                </a:solidFill>
                <a:effectLst>
                  <a:outerShdw blurRad="50800" dist="38100" dir="5400000" algn="t" rotWithShape="0">
                    <a:prstClr val="black">
                      <a:alpha val="40000"/>
                    </a:prstClr>
                  </a:outerShdw>
                </a:effectLst>
                <a:latin typeface="Aptos Display" panose="020B0004020202020204" pitchFamily="34" charset="0"/>
                <a:ea typeface="+mn-ea"/>
                <a:cs typeface="+mn-cs"/>
              </a:rPr>
              <a:t>All graduates must wear their regalia to the ceremony and gowns must be fully zipped up.</a:t>
            </a:r>
          </a:p>
        </p:txBody>
      </p:sp>
      <p:sp>
        <p:nvSpPr>
          <p:cNvPr id="5" name="Rectangle 4">
            <a:extLst>
              <a:ext uri="{FF2B5EF4-FFF2-40B4-BE49-F238E27FC236}">
                <a16:creationId xmlns:a16="http://schemas.microsoft.com/office/drawing/2014/main" id="{7EC08BE2-3E71-72F3-B7B1-DAF542B02BC8}"/>
              </a:ext>
            </a:extLst>
          </p:cNvPr>
          <p:cNvSpPr/>
          <p:nvPr/>
        </p:nvSpPr>
        <p:spPr>
          <a:xfrm>
            <a:off x="107061" y="102874"/>
            <a:ext cx="8929878" cy="4937751"/>
          </a:xfrm>
          <a:prstGeom prst="rect">
            <a:avLst/>
          </a:prstGeom>
          <a:noFill/>
          <a:ln w="254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1561CF07-DC21-DFE9-A466-3E750CB294A8}"/>
              </a:ext>
            </a:extLst>
          </p:cNvPr>
          <p:cNvSpPr/>
          <p:nvPr/>
        </p:nvSpPr>
        <p:spPr>
          <a:xfrm>
            <a:off x="-17859" y="278375"/>
            <a:ext cx="3870192" cy="652958"/>
          </a:xfrm>
          <a:prstGeom prst="rect">
            <a:avLst/>
          </a:prstGeom>
          <a:solidFill>
            <a:srgbClr val="FFFFFF"/>
          </a:solidFill>
          <a:ln>
            <a:solidFill>
              <a:srgbClr val="FFFFFF"/>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 name="Google Shape;523;p69">
            <a:extLst>
              <a:ext uri="{FF2B5EF4-FFF2-40B4-BE49-F238E27FC236}">
                <a16:creationId xmlns:a16="http://schemas.microsoft.com/office/drawing/2014/main" id="{2F82CCCE-C1CB-5909-2E23-D8BE88DF00D6}"/>
              </a:ext>
            </a:extLst>
          </p:cNvPr>
          <p:cNvSpPr txBox="1">
            <a:spLocks/>
          </p:cNvSpPr>
          <p:nvPr/>
        </p:nvSpPr>
        <p:spPr>
          <a:xfrm>
            <a:off x="122634" y="313547"/>
            <a:ext cx="3628630" cy="68645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Overpass"/>
              <a:buNone/>
              <a:defRPr sz="96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2pPr>
            <a:lvl3pPr marR="0" lvl="2"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3pPr>
            <a:lvl4pPr marR="0" lvl="3"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4pPr>
            <a:lvl5pPr marR="0" lvl="4"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5pPr>
            <a:lvl6pPr marR="0" lvl="5"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6pPr>
            <a:lvl7pPr marR="0" lvl="6"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7pPr>
            <a:lvl8pPr marR="0" lvl="7"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8pPr>
            <a:lvl9pPr marR="0" lvl="8"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9pPr>
          </a:lstStyle>
          <a:p>
            <a:pPr marL="0" marR="0" lvl="0" indent="0" algn="l" defTabSz="914400" rtl="0" eaLnBrk="1" fontAlgn="auto" latinLnBrk="0" hangingPunct="1">
              <a:lnSpc>
                <a:spcPct val="100000"/>
              </a:lnSpc>
              <a:spcBef>
                <a:spcPts val="0"/>
              </a:spcBef>
              <a:spcAft>
                <a:spcPts val="0"/>
              </a:spcAft>
              <a:buClr>
                <a:srgbClr val="FFFFFF"/>
              </a:buClr>
              <a:buSzPts val="3600"/>
              <a:buFont typeface="Overpass"/>
              <a:buNone/>
              <a:tabLst/>
              <a:defRPr/>
            </a:pPr>
            <a:r>
              <a:rPr kumimoji="0" lang="en-US" sz="5000" b="1"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Bebas Neue"/>
                <a:sym typeface="Bebas Neue"/>
              </a:rPr>
              <a:t>REGALIA PACKAGE</a:t>
            </a:r>
          </a:p>
        </p:txBody>
      </p:sp>
      <p:sp>
        <p:nvSpPr>
          <p:cNvPr id="16" name="Google Shape;5010;p116">
            <a:extLst>
              <a:ext uri="{FF2B5EF4-FFF2-40B4-BE49-F238E27FC236}">
                <a16:creationId xmlns:a16="http://schemas.microsoft.com/office/drawing/2014/main" id="{0CCB2130-4498-D0A1-4F47-05E5CAC0DD05}"/>
              </a:ext>
            </a:extLst>
          </p:cNvPr>
          <p:cNvSpPr txBox="1">
            <a:spLocks/>
          </p:cNvSpPr>
          <p:nvPr/>
        </p:nvSpPr>
        <p:spPr>
          <a:xfrm>
            <a:off x="102006" y="1105402"/>
            <a:ext cx="3635972" cy="189852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400" b="0" i="0" u="none" strike="noStrike" cap="none">
                <a:solidFill>
                  <a:schemeClr val="lt1"/>
                </a:solidFill>
                <a:latin typeface="Overpass Light"/>
                <a:ea typeface="Overpass Light"/>
                <a:cs typeface="Overpass Light"/>
                <a:sym typeface="Overpass Light"/>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Overpass"/>
                <a:ea typeface="Overpass"/>
                <a:cs typeface="Overpass"/>
                <a:sym typeface="Overpass"/>
              </a:defRPr>
            </a:lvl9pPr>
          </a:lstStyle>
          <a:p>
            <a:pPr marL="214313" indent="-171450" defTabSz="685800">
              <a:lnSpc>
                <a:spcPct val="90000"/>
              </a:lnSpc>
              <a:spcAft>
                <a:spcPts val="450"/>
              </a:spcAft>
              <a:buClrTx/>
              <a:buFont typeface="Arial" panose="020B0604020202020204" pitchFamily="34" charset="0"/>
              <a:buChar char="•"/>
            </a:pPr>
            <a:r>
              <a:rPr lang="en-US" sz="1800" b="1" kern="1200" dirty="0">
                <a:solidFill>
                  <a:srgbClr val="FFFFFF"/>
                </a:solidFill>
                <a:effectLst>
                  <a:outerShdw blurRad="50800" dist="38100" dir="5400000" algn="t" rotWithShape="0">
                    <a:prstClr val="black">
                      <a:alpha val="40000"/>
                    </a:prstClr>
                  </a:outerShdw>
                </a:effectLst>
                <a:latin typeface="Aptos Display" panose="020B0004020202020204" pitchFamily="34" charset="0"/>
                <a:ea typeface="+mn-ea"/>
                <a:cs typeface="+mn-cs"/>
              </a:rPr>
              <a:t>Cap</a:t>
            </a:r>
          </a:p>
          <a:p>
            <a:pPr marL="214313" indent="-171450" defTabSz="685800">
              <a:lnSpc>
                <a:spcPct val="90000"/>
              </a:lnSpc>
              <a:spcAft>
                <a:spcPts val="450"/>
              </a:spcAft>
              <a:buClrTx/>
              <a:buFont typeface="Arial" panose="020B0604020202020204" pitchFamily="34" charset="0"/>
              <a:buChar char="•"/>
            </a:pPr>
            <a:r>
              <a:rPr lang="en-US" sz="1800" b="1" kern="1200" dirty="0">
                <a:solidFill>
                  <a:srgbClr val="FFFFFF"/>
                </a:solidFill>
                <a:effectLst>
                  <a:outerShdw blurRad="50800" dist="38100" dir="5400000" algn="t" rotWithShape="0">
                    <a:prstClr val="black">
                      <a:alpha val="40000"/>
                    </a:prstClr>
                  </a:outerShdw>
                </a:effectLst>
                <a:latin typeface="Aptos Display" panose="020B0004020202020204" pitchFamily="34" charset="0"/>
                <a:ea typeface="+mn-ea"/>
                <a:cs typeface="+mn-cs"/>
              </a:rPr>
              <a:t>Gown</a:t>
            </a:r>
          </a:p>
          <a:p>
            <a:pPr marL="214313" indent="-171450" defTabSz="685800">
              <a:lnSpc>
                <a:spcPct val="90000"/>
              </a:lnSpc>
              <a:spcAft>
                <a:spcPts val="450"/>
              </a:spcAft>
              <a:buClrTx/>
              <a:buFont typeface="Arial" panose="020B0604020202020204" pitchFamily="34" charset="0"/>
              <a:buChar char="•"/>
            </a:pPr>
            <a:r>
              <a:rPr lang="en-US" sz="1800" b="1" kern="1200" dirty="0">
                <a:solidFill>
                  <a:srgbClr val="FFFFFF"/>
                </a:solidFill>
                <a:effectLst>
                  <a:outerShdw blurRad="50800" dist="38100" dir="5400000" algn="t" rotWithShape="0">
                    <a:prstClr val="black">
                      <a:alpha val="40000"/>
                    </a:prstClr>
                  </a:outerShdw>
                </a:effectLst>
                <a:latin typeface="Aptos Display" panose="020B0004020202020204" pitchFamily="34" charset="0"/>
                <a:ea typeface="+mn-ea"/>
                <a:cs typeface="+mn-cs"/>
              </a:rPr>
              <a:t>Tassel</a:t>
            </a:r>
          </a:p>
          <a:p>
            <a:pPr marL="214313" indent="-171450" defTabSz="685800">
              <a:lnSpc>
                <a:spcPct val="90000"/>
              </a:lnSpc>
              <a:spcAft>
                <a:spcPts val="450"/>
              </a:spcAft>
              <a:buClrTx/>
              <a:buFont typeface="Arial" panose="020B0604020202020204" pitchFamily="34" charset="0"/>
              <a:buChar char="•"/>
            </a:pPr>
            <a:r>
              <a:rPr lang="en-US" sz="1800" b="1" kern="1200" dirty="0">
                <a:solidFill>
                  <a:srgbClr val="FFFFFF"/>
                </a:solidFill>
                <a:effectLst>
                  <a:outerShdw blurRad="50800" dist="38100" dir="5400000" algn="t" rotWithShape="0">
                    <a:prstClr val="black">
                      <a:alpha val="40000"/>
                    </a:prstClr>
                  </a:outerShdw>
                </a:effectLst>
                <a:latin typeface="Aptos Display" panose="020B0004020202020204" pitchFamily="34" charset="0"/>
                <a:ea typeface="+mn-ea"/>
                <a:cs typeface="+mn-cs"/>
              </a:rPr>
              <a:t>Academic Cord (if merited)</a:t>
            </a:r>
          </a:p>
          <a:p>
            <a:pPr marL="214313" indent="-171450" defTabSz="685800">
              <a:lnSpc>
                <a:spcPct val="90000"/>
              </a:lnSpc>
              <a:spcAft>
                <a:spcPts val="450"/>
              </a:spcAft>
              <a:buClrTx/>
              <a:buFont typeface="Arial" panose="020B0604020202020204" pitchFamily="34" charset="0"/>
              <a:buChar char="•"/>
            </a:pPr>
            <a:r>
              <a:rPr lang="en-US" sz="1800" b="1" kern="1200" dirty="0">
                <a:solidFill>
                  <a:srgbClr val="FFFFFF"/>
                </a:solidFill>
                <a:effectLst>
                  <a:outerShdw blurRad="50800" dist="38100" dir="5400000" algn="t" rotWithShape="0">
                    <a:prstClr val="black">
                      <a:alpha val="40000"/>
                    </a:prstClr>
                  </a:outerShdw>
                </a:effectLst>
                <a:latin typeface="Aptos Display" panose="020B0004020202020204" pitchFamily="34" charset="0"/>
                <a:ea typeface="+mn-ea"/>
                <a:cs typeface="+mn-cs"/>
              </a:rPr>
              <a:t>Diploma cover</a:t>
            </a:r>
          </a:p>
          <a:p>
            <a:pPr marL="214313" indent="-171450" defTabSz="685800">
              <a:lnSpc>
                <a:spcPct val="90000"/>
              </a:lnSpc>
              <a:spcAft>
                <a:spcPts val="450"/>
              </a:spcAft>
              <a:buClrTx/>
              <a:buFont typeface="Arial" panose="020B0604020202020204" pitchFamily="34" charset="0"/>
              <a:buChar char="•"/>
            </a:pPr>
            <a:r>
              <a:rPr lang="en-US" sz="1800" b="1" kern="1200" dirty="0">
                <a:solidFill>
                  <a:srgbClr val="FFFFFF"/>
                </a:solidFill>
                <a:effectLst>
                  <a:outerShdw blurRad="50800" dist="38100" dir="5400000" algn="t" rotWithShape="0">
                    <a:prstClr val="black">
                      <a:alpha val="40000"/>
                    </a:prstClr>
                  </a:outerShdw>
                </a:effectLst>
                <a:latin typeface="Aptos Display" panose="020B0004020202020204" pitchFamily="34" charset="0"/>
                <a:ea typeface="+mn-ea"/>
                <a:cs typeface="+mn-cs"/>
              </a:rPr>
              <a:t>Ceremony reception</a:t>
            </a:r>
          </a:p>
        </p:txBody>
      </p:sp>
      <p:sp>
        <p:nvSpPr>
          <p:cNvPr id="17" name="TextBox 16">
            <a:extLst>
              <a:ext uri="{FF2B5EF4-FFF2-40B4-BE49-F238E27FC236}">
                <a16:creationId xmlns:a16="http://schemas.microsoft.com/office/drawing/2014/main" id="{6FD39598-49F0-953C-D240-EE91BB90E03D}"/>
              </a:ext>
            </a:extLst>
          </p:cNvPr>
          <p:cNvSpPr txBox="1"/>
          <p:nvPr/>
        </p:nvSpPr>
        <p:spPr>
          <a:xfrm>
            <a:off x="214688" y="3756112"/>
            <a:ext cx="3164668" cy="1169551"/>
          </a:xfrm>
          <a:prstGeom prst="rect">
            <a:avLst/>
          </a:prstGeom>
          <a:noFill/>
        </p:spPr>
        <p:txBody>
          <a:bodyPr wrap="square" rtlCol="0">
            <a:spAutoFit/>
          </a:bodyPr>
          <a:lstStyle/>
          <a:p>
            <a:pPr defTabSz="685800">
              <a:spcAft>
                <a:spcPts val="450"/>
              </a:spcAft>
              <a:buClrTx/>
            </a:pPr>
            <a:r>
              <a:rPr lang="en-US" kern="1200" dirty="0">
                <a:solidFill>
                  <a:srgbClr val="FFFFFF"/>
                </a:solidFill>
                <a:effectLst>
                  <a:outerShdw blurRad="50800" dist="38100" dir="5400000" algn="t" rotWithShape="0">
                    <a:prstClr val="black">
                      <a:alpha val="40000"/>
                    </a:prstClr>
                  </a:outerShdw>
                </a:effectLst>
                <a:latin typeface="Aptos Display" panose="020B0004020202020204" pitchFamily="34" charset="0"/>
                <a:ea typeface="+mn-ea"/>
                <a:cs typeface="+mn-cs"/>
              </a:rPr>
              <a:t>Any stole or cap decoration that is deemed inappropriate or offensive will be removed  by commencement staff or the gradate may be removed from the ceremony.</a:t>
            </a:r>
          </a:p>
        </p:txBody>
      </p:sp>
    </p:spTree>
    <p:extLst>
      <p:ext uri="{BB962C8B-B14F-4D97-AF65-F5344CB8AC3E}">
        <p14:creationId xmlns:p14="http://schemas.microsoft.com/office/powerpoint/2010/main" val="3130232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7"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ptos" panose="02110004020202020204"/>
            </a:endParaRPr>
          </a:p>
        </p:txBody>
      </p:sp>
      <p:sp>
        <p:nvSpPr>
          <p:cNvPr id="15" name="Rectangle 1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42697"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Aptos" panose="02110004020202020204"/>
            </a:endParaRPr>
          </a:p>
        </p:txBody>
      </p:sp>
      <p:sp>
        <p:nvSpPr>
          <p:cNvPr id="2" name="Rectangle 1">
            <a:extLst>
              <a:ext uri="{FF2B5EF4-FFF2-40B4-BE49-F238E27FC236}">
                <a16:creationId xmlns:a16="http://schemas.microsoft.com/office/drawing/2014/main" id="{FB87FA5A-E8E8-7C94-46E3-E184B2528C0C}"/>
              </a:ext>
            </a:extLst>
          </p:cNvPr>
          <p:cNvSpPr/>
          <p:nvPr/>
        </p:nvSpPr>
        <p:spPr>
          <a:xfrm>
            <a:off x="5140171" y="7208"/>
            <a:ext cx="4003828" cy="5136292"/>
          </a:xfrm>
          <a:prstGeom prst="rect">
            <a:avLst/>
          </a:prstGeom>
          <a:solidFill>
            <a:srgbClr val="D82727"/>
          </a:solidFill>
          <a:ln>
            <a:solidFill>
              <a:srgbClr val="D223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2" name="Picture 11" descr="A close up of a camera lens&#10;&#10;AI-generated content may be incorrect.">
            <a:extLst>
              <a:ext uri="{FF2B5EF4-FFF2-40B4-BE49-F238E27FC236}">
                <a16:creationId xmlns:a16="http://schemas.microsoft.com/office/drawing/2014/main" id="{A3FE1BC8-04D8-44B5-1A09-C659CA0D0E8B}"/>
              </a:ext>
            </a:extLst>
          </p:cNvPr>
          <p:cNvPicPr>
            <a:picLocks noChangeAspect="1"/>
          </p:cNvPicPr>
          <p:nvPr/>
        </p:nvPicPr>
        <p:blipFill>
          <a:blip r:embed="rId2" cstate="screen">
            <a:alphaModFix amt="85000"/>
            <a:extLst>
              <a:ext uri="{28A0092B-C50C-407E-A947-70E740481C1C}">
                <a14:useLocalDpi xmlns:a14="http://schemas.microsoft.com/office/drawing/2010/main" val="0"/>
              </a:ext>
            </a:extLst>
          </a:blip>
          <a:srcRect r="-2031"/>
          <a:stretch/>
        </p:blipFill>
        <p:spPr>
          <a:xfrm>
            <a:off x="-59266" y="-62144"/>
            <a:ext cx="5314594" cy="5298714"/>
          </a:xfrm>
          <a:prstGeom prst="rect">
            <a:avLst/>
          </a:prstGeom>
        </p:spPr>
      </p:pic>
      <p:sp>
        <p:nvSpPr>
          <p:cNvPr id="4" name="Rectangle 3">
            <a:extLst>
              <a:ext uri="{FF2B5EF4-FFF2-40B4-BE49-F238E27FC236}">
                <a16:creationId xmlns:a16="http://schemas.microsoft.com/office/drawing/2014/main" id="{50D36AB1-7647-7B43-354B-FB238BB92860}"/>
              </a:ext>
            </a:extLst>
          </p:cNvPr>
          <p:cNvSpPr/>
          <p:nvPr/>
        </p:nvSpPr>
        <p:spPr>
          <a:xfrm>
            <a:off x="107061" y="102873"/>
            <a:ext cx="8929878" cy="4937751"/>
          </a:xfrm>
          <a:prstGeom prst="rect">
            <a:avLst/>
          </a:prstGeom>
          <a:noFill/>
          <a:ln w="254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FCB316B3-BCE6-86A5-8077-404AC773DD47}"/>
              </a:ext>
            </a:extLst>
          </p:cNvPr>
          <p:cNvSpPr/>
          <p:nvPr/>
        </p:nvSpPr>
        <p:spPr>
          <a:xfrm>
            <a:off x="5036696" y="299082"/>
            <a:ext cx="4105018" cy="789335"/>
          </a:xfrm>
          <a:prstGeom prst="rect">
            <a:avLst/>
          </a:prstGeom>
          <a:solidFill>
            <a:srgbClr val="FFFFFF"/>
          </a:solidFill>
          <a:ln>
            <a:solidFill>
              <a:srgbClr val="FFFFFF"/>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 name="Google Shape;523;p69">
            <a:extLst>
              <a:ext uri="{FF2B5EF4-FFF2-40B4-BE49-F238E27FC236}">
                <a16:creationId xmlns:a16="http://schemas.microsoft.com/office/drawing/2014/main" id="{B12DCFA4-2B2B-B77D-2EB7-FCFF15091A01}"/>
              </a:ext>
            </a:extLst>
          </p:cNvPr>
          <p:cNvSpPr txBox="1">
            <a:spLocks/>
          </p:cNvSpPr>
          <p:nvPr/>
        </p:nvSpPr>
        <p:spPr>
          <a:xfrm>
            <a:off x="5542697" y="433588"/>
            <a:ext cx="3132673" cy="68645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Overpass"/>
              <a:buNone/>
              <a:defRPr sz="96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2pPr>
            <a:lvl3pPr marR="0" lvl="2"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3pPr>
            <a:lvl4pPr marR="0" lvl="3"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4pPr>
            <a:lvl5pPr marR="0" lvl="4"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5pPr>
            <a:lvl6pPr marR="0" lvl="5"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6pPr>
            <a:lvl7pPr marR="0" lvl="6"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7pPr>
            <a:lvl8pPr marR="0" lvl="7"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8pPr>
            <a:lvl9pPr marR="0" lvl="8"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9pPr>
          </a:lstStyle>
          <a:p>
            <a:pPr marL="0" marR="0" lvl="0" indent="0" algn="l" defTabSz="914400" rtl="0" eaLnBrk="1" fontAlgn="auto" latinLnBrk="0" hangingPunct="1">
              <a:lnSpc>
                <a:spcPct val="100000"/>
              </a:lnSpc>
              <a:spcBef>
                <a:spcPts val="0"/>
              </a:spcBef>
              <a:spcAft>
                <a:spcPts val="0"/>
              </a:spcAft>
              <a:buClr>
                <a:srgbClr val="FFFFFF"/>
              </a:buClr>
              <a:buSzPts val="3600"/>
              <a:buFont typeface="Overpass"/>
              <a:buNone/>
              <a:tabLst/>
              <a:defRPr/>
            </a:pPr>
            <a:r>
              <a:rPr kumimoji="0" lang="en-US" sz="7000" b="1" i="0" u="none" strike="noStrike" kern="0" cap="none" spc="0" normalizeH="0" baseline="0" noProof="0" dirty="0">
                <a:ln>
                  <a:noFill/>
                </a:ln>
                <a:solidFill>
                  <a:srgbClr val="D82727"/>
                </a:solidFill>
                <a:effectLst>
                  <a:outerShdw blurRad="50800" dist="38100" dir="5400000" algn="t" rotWithShape="0">
                    <a:prstClr val="black">
                      <a:alpha val="40000"/>
                    </a:prstClr>
                  </a:outerShdw>
                </a:effectLst>
                <a:uLnTx/>
                <a:uFillTx/>
                <a:latin typeface="Bebas Neue"/>
                <a:sym typeface="Bebas Neue"/>
              </a:rPr>
              <a:t>RECEPTION</a:t>
            </a:r>
          </a:p>
        </p:txBody>
      </p:sp>
      <p:sp>
        <p:nvSpPr>
          <p:cNvPr id="6" name="TextBox 5">
            <a:extLst>
              <a:ext uri="{FF2B5EF4-FFF2-40B4-BE49-F238E27FC236}">
                <a16:creationId xmlns:a16="http://schemas.microsoft.com/office/drawing/2014/main" id="{31B95FC2-F4F8-806B-898C-514E3B9A7B83}"/>
              </a:ext>
            </a:extLst>
          </p:cNvPr>
          <p:cNvSpPr txBox="1"/>
          <p:nvPr/>
        </p:nvSpPr>
        <p:spPr>
          <a:xfrm>
            <a:off x="5311557" y="1222923"/>
            <a:ext cx="3690744" cy="3621495"/>
          </a:xfrm>
          <a:prstGeom prst="rect">
            <a:avLst/>
          </a:prstGeom>
        </p:spPr>
        <p:txBody>
          <a:bodyPr vert="horz" lIns="68580" tIns="34290" rIns="68580" bIns="34290" rtlCol="0">
            <a:noAutofit/>
          </a:bodyPr>
          <a:lstStyle/>
          <a:p>
            <a:pPr indent="-171450" defTabSz="685800">
              <a:lnSpc>
                <a:spcPct val="90000"/>
              </a:lnSpc>
              <a:spcAft>
                <a:spcPts val="450"/>
              </a:spcAft>
              <a:buClrTx/>
              <a:buFont typeface="Arial" panose="020B0604020202020204" pitchFamily="34" charset="0"/>
              <a:buChar char="•"/>
            </a:pPr>
            <a:r>
              <a:rPr lang="en-US" kern="1200" dirty="0">
                <a:solidFill>
                  <a:srgbClr val="FFFFFF"/>
                </a:solidFill>
                <a:effectLst>
                  <a:outerShdw blurRad="50800" dist="38100" dir="5400000" algn="t" rotWithShape="0">
                    <a:prstClr val="black">
                      <a:alpha val="40000"/>
                    </a:prstClr>
                  </a:outerShdw>
                </a:effectLst>
                <a:latin typeface="Aptos Display" panose="020B0004020202020204" pitchFamily="34" charset="0"/>
                <a:ea typeface="+mn-ea"/>
                <a:cs typeface="+mn-cs"/>
              </a:rPr>
              <a:t>Professional photographers will be stationed at the ceremony and will photograph you receiving your diploma.</a:t>
            </a:r>
          </a:p>
          <a:p>
            <a:pPr defTabSz="685800">
              <a:lnSpc>
                <a:spcPct val="90000"/>
              </a:lnSpc>
              <a:spcAft>
                <a:spcPts val="450"/>
              </a:spcAft>
              <a:buClrTx/>
            </a:pPr>
            <a:endParaRPr lang="en-US" kern="1200" dirty="0">
              <a:solidFill>
                <a:srgbClr val="FFFFFF"/>
              </a:solidFill>
              <a:effectLst>
                <a:outerShdw blurRad="50800" dist="38100" dir="5400000" algn="t" rotWithShape="0">
                  <a:prstClr val="black">
                    <a:alpha val="40000"/>
                  </a:prstClr>
                </a:outerShdw>
              </a:effectLst>
              <a:latin typeface="Aptos Display" panose="020B0004020202020204" pitchFamily="34" charset="0"/>
              <a:ea typeface="+mn-ea"/>
              <a:cs typeface="+mn-cs"/>
            </a:endParaRPr>
          </a:p>
          <a:p>
            <a:pPr indent="-171450" defTabSz="685800">
              <a:lnSpc>
                <a:spcPct val="90000"/>
              </a:lnSpc>
              <a:spcAft>
                <a:spcPts val="450"/>
              </a:spcAft>
              <a:buClrTx/>
              <a:buFont typeface="Arial" panose="020B0604020202020204" pitchFamily="34" charset="0"/>
              <a:buChar char="•"/>
            </a:pPr>
            <a:r>
              <a:rPr lang="en-US" kern="1200" dirty="0">
                <a:solidFill>
                  <a:srgbClr val="FFFFFF"/>
                </a:solidFill>
                <a:effectLst>
                  <a:outerShdw blurRad="50800" dist="38100" dir="5400000" algn="t" rotWithShape="0">
                    <a:prstClr val="black">
                      <a:alpha val="40000"/>
                    </a:prstClr>
                  </a:outerShdw>
                </a:effectLst>
                <a:latin typeface="Aptos Display" panose="020B0004020202020204" pitchFamily="34" charset="0"/>
                <a:ea typeface="+mn-ea"/>
                <a:cs typeface="+mn-cs"/>
              </a:rPr>
              <a:t>You will be emailed the proofs and the link to view and purchase your pictures to the email address provided on the card reader as well as your IVC student email account.</a:t>
            </a:r>
          </a:p>
          <a:p>
            <a:pPr indent="-171450" defTabSz="685800">
              <a:lnSpc>
                <a:spcPct val="90000"/>
              </a:lnSpc>
              <a:spcAft>
                <a:spcPts val="450"/>
              </a:spcAft>
              <a:buClrTx/>
              <a:buFont typeface="Arial" panose="020B0604020202020204" pitchFamily="34" charset="0"/>
              <a:buChar char="•"/>
            </a:pPr>
            <a:endParaRPr lang="en-US" kern="1200" dirty="0">
              <a:solidFill>
                <a:srgbClr val="FFFFFF"/>
              </a:solidFill>
              <a:effectLst>
                <a:outerShdw blurRad="50800" dist="38100" dir="5400000" algn="t" rotWithShape="0">
                  <a:prstClr val="black">
                    <a:alpha val="40000"/>
                  </a:prstClr>
                </a:outerShdw>
              </a:effectLst>
              <a:latin typeface="Aptos Display" panose="020B0004020202020204" pitchFamily="34" charset="0"/>
              <a:ea typeface="+mn-ea"/>
              <a:cs typeface="+mn-cs"/>
            </a:endParaRPr>
          </a:p>
          <a:p>
            <a:pPr indent="-171450" defTabSz="685800">
              <a:lnSpc>
                <a:spcPct val="90000"/>
              </a:lnSpc>
              <a:spcAft>
                <a:spcPts val="450"/>
              </a:spcAft>
              <a:buClrTx/>
              <a:buFont typeface="Arial" panose="020B0604020202020204" pitchFamily="34" charset="0"/>
              <a:buChar char="•"/>
            </a:pPr>
            <a:r>
              <a:rPr lang="en-US" kern="1200" dirty="0">
                <a:solidFill>
                  <a:srgbClr val="FFFFFF"/>
                </a:solidFill>
                <a:effectLst>
                  <a:outerShdw blurRad="50800" dist="38100" dir="5400000" algn="t" rotWithShape="0">
                    <a:prstClr val="black">
                      <a:alpha val="40000"/>
                    </a:prstClr>
                  </a:outerShdw>
                </a:effectLst>
                <a:latin typeface="Aptos Display" panose="020B0004020202020204" pitchFamily="34" charset="0"/>
                <a:ea typeface="+mn-ea"/>
                <a:cs typeface="+mn-cs"/>
              </a:rPr>
              <a:t>Picture prices start at $9.95 for a single photo.  Packages are available for purchase through our third-party vendor.</a:t>
            </a:r>
          </a:p>
          <a:p>
            <a:pPr indent="-171450" defTabSz="685800">
              <a:lnSpc>
                <a:spcPct val="90000"/>
              </a:lnSpc>
              <a:spcAft>
                <a:spcPts val="450"/>
              </a:spcAft>
              <a:buClrTx/>
              <a:buFont typeface="Arial" panose="020B0604020202020204" pitchFamily="34" charset="0"/>
              <a:buChar char="•"/>
            </a:pPr>
            <a:endParaRPr lang="en-US" kern="1200" dirty="0">
              <a:solidFill>
                <a:srgbClr val="FFFFFF"/>
              </a:solidFill>
              <a:effectLst>
                <a:outerShdw blurRad="50800" dist="38100" dir="5400000" algn="t" rotWithShape="0">
                  <a:prstClr val="black">
                    <a:alpha val="40000"/>
                  </a:prstClr>
                </a:outerShdw>
              </a:effectLst>
              <a:latin typeface="Aptos Display" panose="020B0004020202020204" pitchFamily="34" charset="0"/>
              <a:ea typeface="+mn-ea"/>
              <a:cs typeface="+mn-cs"/>
            </a:endParaRPr>
          </a:p>
          <a:p>
            <a:pPr indent="-171450" defTabSz="685800">
              <a:lnSpc>
                <a:spcPct val="90000"/>
              </a:lnSpc>
              <a:spcAft>
                <a:spcPts val="450"/>
              </a:spcAft>
              <a:buClrTx/>
              <a:buFont typeface="Arial" panose="020B0604020202020204" pitchFamily="34" charset="0"/>
              <a:buChar char="•"/>
            </a:pPr>
            <a:r>
              <a:rPr lang="en-US" kern="1200" dirty="0">
                <a:solidFill>
                  <a:srgbClr val="FFFFFF"/>
                </a:solidFill>
                <a:effectLst>
                  <a:outerShdw blurRad="50800" dist="38100" dir="5400000" algn="t" rotWithShape="0">
                    <a:prstClr val="black">
                      <a:alpha val="40000"/>
                    </a:prstClr>
                  </a:outerShdw>
                </a:effectLst>
                <a:latin typeface="Aptos Display" panose="020B0004020202020204" pitchFamily="34" charset="0"/>
                <a:ea typeface="+mn-ea"/>
                <a:cs typeface="+mn-cs"/>
              </a:rPr>
              <a:t>We ask that family members please not come down from their seats to take pictures as this will interfere with the procession.</a:t>
            </a:r>
          </a:p>
        </p:txBody>
      </p:sp>
    </p:spTree>
    <p:extLst>
      <p:ext uri="{BB962C8B-B14F-4D97-AF65-F5344CB8AC3E}">
        <p14:creationId xmlns:p14="http://schemas.microsoft.com/office/powerpoint/2010/main" val="21613556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89758F1-2CC7-4AE0-18F5-FF64EDC60187}"/>
              </a:ext>
            </a:extLst>
          </p:cNvPr>
          <p:cNvPicPr>
            <a:picLocks noChangeAspect="1" noChangeArrowheads="1"/>
          </p:cNvPicPr>
          <p:nvPr/>
        </p:nvPicPr>
        <p:blipFill rotWithShape="1">
          <a:blip r:embed="rId2">
            <a:alphaModFix amt="70000"/>
            <a:extLst>
              <a:ext uri="{28A0092B-C50C-407E-A947-70E740481C1C}">
                <a14:useLocalDpi xmlns:a14="http://schemas.microsoft.com/office/drawing/2010/main" val="0"/>
              </a:ext>
            </a:extLst>
          </a:blip>
          <a:srcRect/>
          <a:stretch/>
        </p:blipFill>
        <p:spPr bwMode="auto">
          <a:xfrm>
            <a:off x="4478026" y="1"/>
            <a:ext cx="4665974" cy="5143498"/>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580;p34">
            <a:extLst>
              <a:ext uri="{FF2B5EF4-FFF2-40B4-BE49-F238E27FC236}">
                <a16:creationId xmlns:a16="http://schemas.microsoft.com/office/drawing/2014/main" id="{673C666E-7808-6E75-F97F-B62D19CF0A13}"/>
              </a:ext>
            </a:extLst>
          </p:cNvPr>
          <p:cNvSpPr txBox="1">
            <a:spLocks/>
          </p:cNvSpPr>
          <p:nvPr/>
        </p:nvSpPr>
        <p:spPr>
          <a:xfrm>
            <a:off x="208867" y="944784"/>
            <a:ext cx="4006794" cy="91399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rgbClr val="000000"/>
              </a:buClr>
              <a:buSzPts val="1800"/>
              <a:buFont typeface="Overpass"/>
              <a:buNone/>
              <a:defRPr sz="1800" b="0" i="0" u="none" strike="noStrike" cap="none">
                <a:solidFill>
                  <a:schemeClr val="lt1"/>
                </a:solidFill>
                <a:latin typeface="Overpass Light"/>
                <a:ea typeface="Overpass Light"/>
                <a:cs typeface="Overpass Light"/>
                <a:sym typeface="Overpass Light"/>
              </a:defRPr>
            </a:lvl1pPr>
            <a:lvl2pPr marL="914400" marR="0" lvl="1" indent="-317500" algn="r" rtl="0">
              <a:lnSpc>
                <a:spcPct val="100000"/>
              </a:lnSpc>
              <a:spcBef>
                <a:spcPts val="0"/>
              </a:spcBef>
              <a:spcAft>
                <a:spcPts val="0"/>
              </a:spcAft>
              <a:buClr>
                <a:srgbClr val="434343"/>
              </a:buClr>
              <a:buSzPts val="2800"/>
              <a:buFont typeface="Overpass"/>
              <a:buNone/>
              <a:defRPr sz="2800" b="0" i="0" u="none" strike="noStrike" cap="none">
                <a:solidFill>
                  <a:srgbClr val="434343"/>
                </a:solidFill>
                <a:latin typeface="Overpass"/>
                <a:ea typeface="Overpass"/>
                <a:cs typeface="Overpass"/>
                <a:sym typeface="Overpass"/>
              </a:defRPr>
            </a:lvl2pPr>
            <a:lvl3pPr marL="1371600" marR="0" lvl="2" indent="-317500" algn="r" rtl="0">
              <a:lnSpc>
                <a:spcPct val="100000"/>
              </a:lnSpc>
              <a:spcBef>
                <a:spcPts val="0"/>
              </a:spcBef>
              <a:spcAft>
                <a:spcPts val="0"/>
              </a:spcAft>
              <a:buClr>
                <a:srgbClr val="434343"/>
              </a:buClr>
              <a:buSzPts val="2800"/>
              <a:buFont typeface="Overpass"/>
              <a:buNone/>
              <a:defRPr sz="2800" b="0" i="0" u="none" strike="noStrike" cap="none">
                <a:solidFill>
                  <a:srgbClr val="434343"/>
                </a:solidFill>
                <a:latin typeface="Overpass"/>
                <a:ea typeface="Overpass"/>
                <a:cs typeface="Overpass"/>
                <a:sym typeface="Overpass"/>
              </a:defRPr>
            </a:lvl3pPr>
            <a:lvl4pPr marL="1828800" marR="0" lvl="3" indent="-317500" algn="r" rtl="0">
              <a:lnSpc>
                <a:spcPct val="100000"/>
              </a:lnSpc>
              <a:spcBef>
                <a:spcPts val="0"/>
              </a:spcBef>
              <a:spcAft>
                <a:spcPts val="0"/>
              </a:spcAft>
              <a:buClr>
                <a:srgbClr val="434343"/>
              </a:buClr>
              <a:buSzPts val="2800"/>
              <a:buFont typeface="Overpass"/>
              <a:buNone/>
              <a:defRPr sz="2800" b="0" i="0" u="none" strike="noStrike" cap="none">
                <a:solidFill>
                  <a:srgbClr val="434343"/>
                </a:solidFill>
                <a:latin typeface="Overpass"/>
                <a:ea typeface="Overpass"/>
                <a:cs typeface="Overpass"/>
                <a:sym typeface="Overpass"/>
              </a:defRPr>
            </a:lvl4pPr>
            <a:lvl5pPr marL="2286000" marR="0" lvl="4" indent="-317500" algn="r" rtl="0">
              <a:lnSpc>
                <a:spcPct val="100000"/>
              </a:lnSpc>
              <a:spcBef>
                <a:spcPts val="0"/>
              </a:spcBef>
              <a:spcAft>
                <a:spcPts val="0"/>
              </a:spcAft>
              <a:buClr>
                <a:srgbClr val="434343"/>
              </a:buClr>
              <a:buSzPts val="2800"/>
              <a:buFont typeface="Overpass"/>
              <a:buNone/>
              <a:defRPr sz="2800" b="0" i="0" u="none" strike="noStrike" cap="none">
                <a:solidFill>
                  <a:srgbClr val="434343"/>
                </a:solidFill>
                <a:latin typeface="Overpass"/>
                <a:ea typeface="Overpass"/>
                <a:cs typeface="Overpass"/>
                <a:sym typeface="Overpass"/>
              </a:defRPr>
            </a:lvl5pPr>
            <a:lvl6pPr marL="2743200" marR="0" lvl="5" indent="-317500" algn="r" rtl="0">
              <a:lnSpc>
                <a:spcPct val="100000"/>
              </a:lnSpc>
              <a:spcBef>
                <a:spcPts val="0"/>
              </a:spcBef>
              <a:spcAft>
                <a:spcPts val="0"/>
              </a:spcAft>
              <a:buClr>
                <a:srgbClr val="434343"/>
              </a:buClr>
              <a:buSzPts val="2800"/>
              <a:buFont typeface="Overpass"/>
              <a:buNone/>
              <a:defRPr sz="2800" b="0" i="0" u="none" strike="noStrike" cap="none">
                <a:solidFill>
                  <a:srgbClr val="434343"/>
                </a:solidFill>
                <a:latin typeface="Overpass"/>
                <a:ea typeface="Overpass"/>
                <a:cs typeface="Overpass"/>
                <a:sym typeface="Overpass"/>
              </a:defRPr>
            </a:lvl6pPr>
            <a:lvl7pPr marL="3200400" marR="0" lvl="6" indent="-317500" algn="r" rtl="0">
              <a:lnSpc>
                <a:spcPct val="100000"/>
              </a:lnSpc>
              <a:spcBef>
                <a:spcPts val="0"/>
              </a:spcBef>
              <a:spcAft>
                <a:spcPts val="0"/>
              </a:spcAft>
              <a:buClr>
                <a:srgbClr val="434343"/>
              </a:buClr>
              <a:buSzPts val="2800"/>
              <a:buFont typeface="Overpass"/>
              <a:buNone/>
              <a:defRPr sz="2800" b="0" i="0" u="none" strike="noStrike" cap="none">
                <a:solidFill>
                  <a:srgbClr val="434343"/>
                </a:solidFill>
                <a:latin typeface="Overpass"/>
                <a:ea typeface="Overpass"/>
                <a:cs typeface="Overpass"/>
                <a:sym typeface="Overpass"/>
              </a:defRPr>
            </a:lvl7pPr>
            <a:lvl8pPr marL="3657600" marR="0" lvl="7" indent="-317500" algn="r" rtl="0">
              <a:lnSpc>
                <a:spcPct val="100000"/>
              </a:lnSpc>
              <a:spcBef>
                <a:spcPts val="0"/>
              </a:spcBef>
              <a:spcAft>
                <a:spcPts val="0"/>
              </a:spcAft>
              <a:buClr>
                <a:srgbClr val="434343"/>
              </a:buClr>
              <a:buSzPts val="2800"/>
              <a:buFont typeface="Overpass"/>
              <a:buNone/>
              <a:defRPr sz="2800" b="0" i="0" u="none" strike="noStrike" cap="none">
                <a:solidFill>
                  <a:srgbClr val="434343"/>
                </a:solidFill>
                <a:latin typeface="Overpass"/>
                <a:ea typeface="Overpass"/>
                <a:cs typeface="Overpass"/>
                <a:sym typeface="Overpass"/>
              </a:defRPr>
            </a:lvl8pPr>
            <a:lvl9pPr marL="4114800" marR="0" lvl="8" indent="-317500" algn="r" rtl="0">
              <a:lnSpc>
                <a:spcPct val="100000"/>
              </a:lnSpc>
              <a:spcBef>
                <a:spcPts val="0"/>
              </a:spcBef>
              <a:spcAft>
                <a:spcPts val="0"/>
              </a:spcAft>
              <a:buClr>
                <a:srgbClr val="434343"/>
              </a:buClr>
              <a:buSzPts val="2800"/>
              <a:buFont typeface="Overpass"/>
              <a:buNone/>
              <a:defRPr sz="2800" b="0" i="0" u="none" strike="noStrike" cap="none">
                <a:solidFill>
                  <a:srgbClr val="434343"/>
                </a:solidFill>
                <a:latin typeface="Overpass"/>
                <a:ea typeface="Overpass"/>
                <a:cs typeface="Overpass"/>
                <a:sym typeface="Overpass"/>
              </a:defRPr>
            </a:lvl9pPr>
          </a:lstStyle>
          <a:p>
            <a:pPr marL="0" indent="0" algn="l"/>
            <a:r>
              <a:rPr lang="en" dirty="0">
                <a:solidFill>
                  <a:srgbClr val="231F20"/>
                </a:solidFill>
                <a:effectLst>
                  <a:outerShdw blurRad="50800" dist="12700" dir="5400000" algn="t" rotWithShape="0">
                    <a:prstClr val="black">
                      <a:alpha val="40000"/>
                    </a:prstClr>
                  </a:outerShdw>
                </a:effectLst>
                <a:latin typeface="Aptos Display" panose="020B0004020202020204" pitchFamily="34" charset="0"/>
              </a:rPr>
              <a:t>For more Commencement information, please visit our website by scanning the QR code below:</a:t>
            </a:r>
          </a:p>
        </p:txBody>
      </p:sp>
      <p:sp>
        <p:nvSpPr>
          <p:cNvPr id="16" name="Rectangle 15">
            <a:extLst>
              <a:ext uri="{FF2B5EF4-FFF2-40B4-BE49-F238E27FC236}">
                <a16:creationId xmlns:a16="http://schemas.microsoft.com/office/drawing/2014/main" id="{9E0D9C7A-296B-CDB9-47B5-8201BF0BE138}"/>
              </a:ext>
            </a:extLst>
          </p:cNvPr>
          <p:cNvSpPr/>
          <p:nvPr/>
        </p:nvSpPr>
        <p:spPr>
          <a:xfrm>
            <a:off x="1" y="354590"/>
            <a:ext cx="5640598" cy="589128"/>
          </a:xfrm>
          <a:prstGeom prst="rect">
            <a:avLst/>
          </a:prstGeom>
          <a:solidFill>
            <a:schemeClr val="accent2"/>
          </a:solidFill>
          <a:ln>
            <a:solidFill>
              <a:schemeClr val="accent1"/>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uLnTx/>
              <a:uFillTx/>
              <a:latin typeface="Arial"/>
              <a:ea typeface="+mn-ea"/>
              <a:cs typeface="+mn-cs"/>
              <a:sym typeface="Arial"/>
            </a:endParaRPr>
          </a:p>
        </p:txBody>
      </p:sp>
      <p:sp>
        <p:nvSpPr>
          <p:cNvPr id="3" name="Rectangle 2">
            <a:extLst>
              <a:ext uri="{FF2B5EF4-FFF2-40B4-BE49-F238E27FC236}">
                <a16:creationId xmlns:a16="http://schemas.microsoft.com/office/drawing/2014/main" id="{A95FBBA0-A6C1-17FC-8BA8-DEA882BFD397}"/>
              </a:ext>
            </a:extLst>
          </p:cNvPr>
          <p:cNvSpPr/>
          <p:nvPr/>
        </p:nvSpPr>
        <p:spPr>
          <a:xfrm>
            <a:off x="4190226" y="3419098"/>
            <a:ext cx="4953774" cy="1520284"/>
          </a:xfrm>
          <a:prstGeom prst="rect">
            <a:avLst/>
          </a:prstGeom>
          <a:solidFill>
            <a:srgbClr val="D82727"/>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 name="Google Shape;580;p34">
            <a:extLst>
              <a:ext uri="{FF2B5EF4-FFF2-40B4-BE49-F238E27FC236}">
                <a16:creationId xmlns:a16="http://schemas.microsoft.com/office/drawing/2014/main" id="{54ADA47D-7700-42B3-D2CD-C8C9D4B16655}"/>
              </a:ext>
            </a:extLst>
          </p:cNvPr>
          <p:cNvSpPr txBox="1">
            <a:spLocks/>
          </p:cNvSpPr>
          <p:nvPr/>
        </p:nvSpPr>
        <p:spPr>
          <a:xfrm>
            <a:off x="4331891" y="3431459"/>
            <a:ext cx="4844917" cy="1306679"/>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sz="2000" b="1" dirty="0">
                <a:solidFill>
                  <a:srgbClr val="FFFFFF"/>
                </a:solidFill>
                <a:effectLst>
                  <a:outerShdw blurRad="50800" dist="38100" dir="5400000" algn="t" rotWithShape="0">
                    <a:prstClr val="black">
                      <a:alpha val="40000"/>
                    </a:prstClr>
                  </a:outerShdw>
                </a:effectLst>
                <a:latin typeface="Aptos Display" panose="020B0004020202020204" pitchFamily="34" charset="0"/>
              </a:rPr>
              <a:t>Yareli Rivera</a:t>
            </a:r>
          </a:p>
          <a:p>
            <a:r>
              <a:rPr lang="en" sz="2000" b="1" dirty="0">
                <a:solidFill>
                  <a:srgbClr val="FFFFFF"/>
                </a:solidFill>
                <a:effectLst>
                  <a:outerShdw blurRad="50800" dist="38100" dir="5400000" algn="t" rotWithShape="0">
                    <a:prstClr val="black">
                      <a:alpha val="40000"/>
                    </a:prstClr>
                  </a:outerShdw>
                </a:effectLst>
                <a:latin typeface="Aptos Display" panose="020B0004020202020204" pitchFamily="34" charset="0"/>
              </a:rPr>
              <a:t>Director of Student Activities </a:t>
            </a:r>
          </a:p>
          <a:p>
            <a:r>
              <a:rPr lang="en" sz="2000" b="1" dirty="0">
                <a:solidFill>
                  <a:srgbClr val="FFFFFF"/>
                </a:solidFill>
                <a:effectLst>
                  <a:outerShdw blurRad="50800" dist="38100" dir="5400000" algn="t" rotWithShape="0">
                    <a:prstClr val="black">
                      <a:alpha val="40000"/>
                    </a:prstClr>
                  </a:outerShdw>
                </a:effectLst>
                <a:latin typeface="Aptos Display" panose="020B0004020202020204" pitchFamily="34" charset="0"/>
              </a:rPr>
              <a:t>studentaffairs@imperial.edu   </a:t>
            </a:r>
          </a:p>
          <a:p>
            <a:r>
              <a:rPr lang="en" sz="2000" b="1" dirty="0">
                <a:solidFill>
                  <a:srgbClr val="FFFFFF"/>
                </a:solidFill>
                <a:effectLst>
                  <a:outerShdw blurRad="50800" dist="38100" dir="5400000" algn="t" rotWithShape="0">
                    <a:prstClr val="black">
                      <a:alpha val="40000"/>
                    </a:prstClr>
                  </a:outerShdw>
                </a:effectLst>
                <a:latin typeface="Aptos Display" panose="020B0004020202020204" pitchFamily="34" charset="0"/>
              </a:rPr>
              <a:t>(760) 355-6455</a:t>
            </a:r>
            <a:endParaRPr lang="en-US" sz="1200" b="1" dirty="0">
              <a:solidFill>
                <a:srgbClr val="FFFFFF"/>
              </a:solidFill>
              <a:effectLst>
                <a:outerShdw blurRad="50800" dist="38100" dir="5400000" algn="t" rotWithShape="0">
                  <a:prstClr val="black">
                    <a:alpha val="40000"/>
                  </a:prstClr>
                </a:outerShdw>
              </a:effectLst>
              <a:latin typeface="Aptos Display" panose="020B0004020202020204" pitchFamily="34" charset="0"/>
            </a:endParaRPr>
          </a:p>
        </p:txBody>
      </p:sp>
      <p:pic>
        <p:nvPicPr>
          <p:cNvPr id="14" name="Picture 13" descr="A qr code on a black background&#10;&#10;AI-generated content may be incorrect.">
            <a:extLst>
              <a:ext uri="{FF2B5EF4-FFF2-40B4-BE49-F238E27FC236}">
                <a16:creationId xmlns:a16="http://schemas.microsoft.com/office/drawing/2014/main" id="{9217FDDD-5A44-8E65-493F-6D94ABECA461}"/>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203441" y="1858780"/>
            <a:ext cx="2064970" cy="2024787"/>
          </a:xfrm>
          <a:prstGeom prst="rect">
            <a:avLst/>
          </a:prstGeom>
        </p:spPr>
      </p:pic>
      <p:sp>
        <p:nvSpPr>
          <p:cNvPr id="5" name="Google Shape;523;p69">
            <a:extLst>
              <a:ext uri="{FF2B5EF4-FFF2-40B4-BE49-F238E27FC236}">
                <a16:creationId xmlns:a16="http://schemas.microsoft.com/office/drawing/2014/main" id="{02B1348D-FDF2-15D5-1352-69BB6BB66F6E}"/>
              </a:ext>
            </a:extLst>
          </p:cNvPr>
          <p:cNvSpPr txBox="1">
            <a:spLocks/>
          </p:cNvSpPr>
          <p:nvPr/>
        </p:nvSpPr>
        <p:spPr>
          <a:xfrm>
            <a:off x="107058" y="332758"/>
            <a:ext cx="5640598" cy="72293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Overpass"/>
              <a:buNone/>
              <a:defRPr sz="96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2pPr>
            <a:lvl3pPr marR="0" lvl="2"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3pPr>
            <a:lvl4pPr marR="0" lvl="3"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4pPr>
            <a:lvl5pPr marR="0" lvl="4"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5pPr>
            <a:lvl6pPr marR="0" lvl="5"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6pPr>
            <a:lvl7pPr marR="0" lvl="6"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7pPr>
            <a:lvl8pPr marR="0" lvl="7"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8pPr>
            <a:lvl9pPr marR="0" lvl="8"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9pPr>
          </a:lstStyle>
          <a:p>
            <a:pPr marL="0" marR="0" lvl="0" indent="0" algn="l" defTabSz="914400" rtl="0" eaLnBrk="1" fontAlgn="auto" latinLnBrk="0" hangingPunct="1">
              <a:lnSpc>
                <a:spcPct val="100000"/>
              </a:lnSpc>
              <a:spcBef>
                <a:spcPts val="0"/>
              </a:spcBef>
              <a:spcAft>
                <a:spcPts val="0"/>
              </a:spcAft>
              <a:buClr>
                <a:srgbClr val="FFFFFF"/>
              </a:buClr>
              <a:buSzPts val="3600"/>
              <a:buFont typeface="Overpass"/>
              <a:buNone/>
              <a:tabLst/>
              <a:defRPr/>
            </a:pPr>
            <a:r>
              <a:rPr kumimoji="0" lang="en-US" sz="5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COMMENCEMENT QUESTIONS</a:t>
            </a:r>
          </a:p>
        </p:txBody>
      </p:sp>
      <p:sp>
        <p:nvSpPr>
          <p:cNvPr id="11" name="Google Shape;580;p34">
            <a:extLst>
              <a:ext uri="{FF2B5EF4-FFF2-40B4-BE49-F238E27FC236}">
                <a16:creationId xmlns:a16="http://schemas.microsoft.com/office/drawing/2014/main" id="{D53BC2B0-1BC0-F869-4B0E-89D640ED6217}"/>
              </a:ext>
            </a:extLst>
          </p:cNvPr>
          <p:cNvSpPr txBox="1">
            <a:spLocks/>
          </p:cNvSpPr>
          <p:nvPr/>
        </p:nvSpPr>
        <p:spPr>
          <a:xfrm>
            <a:off x="183430" y="3767039"/>
            <a:ext cx="4006796" cy="97109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rgbClr val="000000"/>
              </a:buClr>
              <a:buSzPts val="1800"/>
              <a:buFont typeface="Overpass"/>
              <a:buNone/>
              <a:defRPr sz="1800" b="0" i="0" u="none" strike="noStrike" cap="none">
                <a:solidFill>
                  <a:schemeClr val="lt1"/>
                </a:solidFill>
                <a:latin typeface="Overpass Light"/>
                <a:ea typeface="Overpass Light"/>
                <a:cs typeface="Overpass Light"/>
                <a:sym typeface="Overpass Light"/>
              </a:defRPr>
            </a:lvl1pPr>
            <a:lvl2pPr marL="914400" marR="0" lvl="1" indent="-317500" algn="r" rtl="0">
              <a:lnSpc>
                <a:spcPct val="100000"/>
              </a:lnSpc>
              <a:spcBef>
                <a:spcPts val="0"/>
              </a:spcBef>
              <a:spcAft>
                <a:spcPts val="0"/>
              </a:spcAft>
              <a:buClr>
                <a:srgbClr val="434343"/>
              </a:buClr>
              <a:buSzPts val="2800"/>
              <a:buFont typeface="Overpass"/>
              <a:buNone/>
              <a:defRPr sz="2800" b="0" i="0" u="none" strike="noStrike" cap="none">
                <a:solidFill>
                  <a:srgbClr val="434343"/>
                </a:solidFill>
                <a:latin typeface="Overpass"/>
                <a:ea typeface="Overpass"/>
                <a:cs typeface="Overpass"/>
                <a:sym typeface="Overpass"/>
              </a:defRPr>
            </a:lvl2pPr>
            <a:lvl3pPr marL="1371600" marR="0" lvl="2" indent="-317500" algn="r" rtl="0">
              <a:lnSpc>
                <a:spcPct val="100000"/>
              </a:lnSpc>
              <a:spcBef>
                <a:spcPts val="0"/>
              </a:spcBef>
              <a:spcAft>
                <a:spcPts val="0"/>
              </a:spcAft>
              <a:buClr>
                <a:srgbClr val="434343"/>
              </a:buClr>
              <a:buSzPts val="2800"/>
              <a:buFont typeface="Overpass"/>
              <a:buNone/>
              <a:defRPr sz="2800" b="0" i="0" u="none" strike="noStrike" cap="none">
                <a:solidFill>
                  <a:srgbClr val="434343"/>
                </a:solidFill>
                <a:latin typeface="Overpass"/>
                <a:ea typeface="Overpass"/>
                <a:cs typeface="Overpass"/>
                <a:sym typeface="Overpass"/>
              </a:defRPr>
            </a:lvl3pPr>
            <a:lvl4pPr marL="1828800" marR="0" lvl="3" indent="-317500" algn="r" rtl="0">
              <a:lnSpc>
                <a:spcPct val="100000"/>
              </a:lnSpc>
              <a:spcBef>
                <a:spcPts val="0"/>
              </a:spcBef>
              <a:spcAft>
                <a:spcPts val="0"/>
              </a:spcAft>
              <a:buClr>
                <a:srgbClr val="434343"/>
              </a:buClr>
              <a:buSzPts val="2800"/>
              <a:buFont typeface="Overpass"/>
              <a:buNone/>
              <a:defRPr sz="2800" b="0" i="0" u="none" strike="noStrike" cap="none">
                <a:solidFill>
                  <a:srgbClr val="434343"/>
                </a:solidFill>
                <a:latin typeface="Overpass"/>
                <a:ea typeface="Overpass"/>
                <a:cs typeface="Overpass"/>
                <a:sym typeface="Overpass"/>
              </a:defRPr>
            </a:lvl4pPr>
            <a:lvl5pPr marL="2286000" marR="0" lvl="4" indent="-317500" algn="r" rtl="0">
              <a:lnSpc>
                <a:spcPct val="100000"/>
              </a:lnSpc>
              <a:spcBef>
                <a:spcPts val="0"/>
              </a:spcBef>
              <a:spcAft>
                <a:spcPts val="0"/>
              </a:spcAft>
              <a:buClr>
                <a:srgbClr val="434343"/>
              </a:buClr>
              <a:buSzPts val="2800"/>
              <a:buFont typeface="Overpass"/>
              <a:buNone/>
              <a:defRPr sz="2800" b="0" i="0" u="none" strike="noStrike" cap="none">
                <a:solidFill>
                  <a:srgbClr val="434343"/>
                </a:solidFill>
                <a:latin typeface="Overpass"/>
                <a:ea typeface="Overpass"/>
                <a:cs typeface="Overpass"/>
                <a:sym typeface="Overpass"/>
              </a:defRPr>
            </a:lvl5pPr>
            <a:lvl6pPr marL="2743200" marR="0" lvl="5" indent="-317500" algn="r" rtl="0">
              <a:lnSpc>
                <a:spcPct val="100000"/>
              </a:lnSpc>
              <a:spcBef>
                <a:spcPts val="0"/>
              </a:spcBef>
              <a:spcAft>
                <a:spcPts val="0"/>
              </a:spcAft>
              <a:buClr>
                <a:srgbClr val="434343"/>
              </a:buClr>
              <a:buSzPts val="2800"/>
              <a:buFont typeface="Overpass"/>
              <a:buNone/>
              <a:defRPr sz="2800" b="0" i="0" u="none" strike="noStrike" cap="none">
                <a:solidFill>
                  <a:srgbClr val="434343"/>
                </a:solidFill>
                <a:latin typeface="Overpass"/>
                <a:ea typeface="Overpass"/>
                <a:cs typeface="Overpass"/>
                <a:sym typeface="Overpass"/>
              </a:defRPr>
            </a:lvl6pPr>
            <a:lvl7pPr marL="3200400" marR="0" lvl="6" indent="-317500" algn="r" rtl="0">
              <a:lnSpc>
                <a:spcPct val="100000"/>
              </a:lnSpc>
              <a:spcBef>
                <a:spcPts val="0"/>
              </a:spcBef>
              <a:spcAft>
                <a:spcPts val="0"/>
              </a:spcAft>
              <a:buClr>
                <a:srgbClr val="434343"/>
              </a:buClr>
              <a:buSzPts val="2800"/>
              <a:buFont typeface="Overpass"/>
              <a:buNone/>
              <a:defRPr sz="2800" b="0" i="0" u="none" strike="noStrike" cap="none">
                <a:solidFill>
                  <a:srgbClr val="434343"/>
                </a:solidFill>
                <a:latin typeface="Overpass"/>
                <a:ea typeface="Overpass"/>
                <a:cs typeface="Overpass"/>
                <a:sym typeface="Overpass"/>
              </a:defRPr>
            </a:lvl7pPr>
            <a:lvl8pPr marL="3657600" marR="0" lvl="7" indent="-317500" algn="r" rtl="0">
              <a:lnSpc>
                <a:spcPct val="100000"/>
              </a:lnSpc>
              <a:spcBef>
                <a:spcPts val="0"/>
              </a:spcBef>
              <a:spcAft>
                <a:spcPts val="0"/>
              </a:spcAft>
              <a:buClr>
                <a:srgbClr val="434343"/>
              </a:buClr>
              <a:buSzPts val="2800"/>
              <a:buFont typeface="Overpass"/>
              <a:buNone/>
              <a:defRPr sz="2800" b="0" i="0" u="none" strike="noStrike" cap="none">
                <a:solidFill>
                  <a:srgbClr val="434343"/>
                </a:solidFill>
                <a:latin typeface="Overpass"/>
                <a:ea typeface="Overpass"/>
                <a:cs typeface="Overpass"/>
                <a:sym typeface="Overpass"/>
              </a:defRPr>
            </a:lvl8pPr>
            <a:lvl9pPr marL="4114800" marR="0" lvl="8" indent="-317500" algn="r" rtl="0">
              <a:lnSpc>
                <a:spcPct val="100000"/>
              </a:lnSpc>
              <a:spcBef>
                <a:spcPts val="0"/>
              </a:spcBef>
              <a:spcAft>
                <a:spcPts val="0"/>
              </a:spcAft>
              <a:buClr>
                <a:srgbClr val="434343"/>
              </a:buClr>
              <a:buSzPts val="2800"/>
              <a:buFont typeface="Overpass"/>
              <a:buNone/>
              <a:defRPr sz="2800" b="0" i="0" u="none" strike="noStrike" cap="none">
                <a:solidFill>
                  <a:srgbClr val="434343"/>
                </a:solidFill>
                <a:latin typeface="Overpass"/>
                <a:ea typeface="Overpass"/>
                <a:cs typeface="Overpass"/>
                <a:sym typeface="Overpass"/>
              </a:defRPr>
            </a:lvl9pPr>
          </a:lstStyle>
          <a:p>
            <a:pPr marL="0" indent="0" algn="l"/>
            <a:r>
              <a:rPr lang="en" dirty="0">
                <a:solidFill>
                  <a:srgbClr val="231F20"/>
                </a:solidFill>
                <a:effectLst>
                  <a:outerShdw blurRad="50800" dist="12700" dir="5400000" algn="t" rotWithShape="0">
                    <a:prstClr val="black">
                      <a:alpha val="40000"/>
                    </a:prstClr>
                  </a:outerShdw>
                </a:effectLst>
                <a:latin typeface="Aptos Display" panose="020B0004020202020204" pitchFamily="34" charset="0"/>
              </a:rPr>
              <a:t>For questions regarding Commencement, please refer to the following Student Affairs Department contact information:</a:t>
            </a:r>
          </a:p>
        </p:txBody>
      </p:sp>
      <p:sp>
        <p:nvSpPr>
          <p:cNvPr id="17" name="Rectangle 16">
            <a:extLst>
              <a:ext uri="{FF2B5EF4-FFF2-40B4-BE49-F238E27FC236}">
                <a16:creationId xmlns:a16="http://schemas.microsoft.com/office/drawing/2014/main" id="{D154E870-9232-8754-2F72-014C69BCCC4A}"/>
              </a:ext>
            </a:extLst>
          </p:cNvPr>
          <p:cNvSpPr/>
          <p:nvPr/>
        </p:nvSpPr>
        <p:spPr>
          <a:xfrm>
            <a:off x="107061" y="102873"/>
            <a:ext cx="8929878" cy="4937751"/>
          </a:xfrm>
          <a:prstGeom prst="rect">
            <a:avLst/>
          </a:prstGeom>
          <a:noFill/>
          <a:ln w="25400" cap="flat" cmpd="sng" algn="ctr">
            <a:solidFill>
              <a:srgbClr val="D82727"/>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562680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erson in a graduation gown holding a diploma&#10;&#10;AI-generated content may be incorrect.">
            <a:extLst>
              <a:ext uri="{FF2B5EF4-FFF2-40B4-BE49-F238E27FC236}">
                <a16:creationId xmlns:a16="http://schemas.microsoft.com/office/drawing/2014/main" id="{BD1D9A6A-511D-BD1F-92A3-AA99432F4FC4}"/>
              </a:ext>
            </a:extLst>
          </p:cNvPr>
          <p:cNvPicPr>
            <a:picLocks noChangeAspect="1"/>
          </p:cNvPicPr>
          <p:nvPr/>
        </p:nvPicPr>
        <p:blipFill>
          <a:blip r:embed="rId2" cstate="screen">
            <a:alphaModFix amt="85000"/>
            <a:extLst>
              <a:ext uri="{28A0092B-C50C-407E-A947-70E740481C1C}">
                <a14:useLocalDpi xmlns:a14="http://schemas.microsoft.com/office/drawing/2010/main" val="0"/>
              </a:ext>
            </a:extLst>
          </a:blip>
          <a:srcRect/>
          <a:stretch/>
        </p:blipFill>
        <p:spPr>
          <a:xfrm>
            <a:off x="0" y="-3"/>
            <a:ext cx="9144000" cy="5143501"/>
          </a:xfrm>
          <a:prstGeom prst="rect">
            <a:avLst/>
          </a:prstGeom>
        </p:spPr>
      </p:pic>
      <p:sp>
        <p:nvSpPr>
          <p:cNvPr id="7" name="Rectangle 6">
            <a:extLst>
              <a:ext uri="{FF2B5EF4-FFF2-40B4-BE49-F238E27FC236}">
                <a16:creationId xmlns:a16="http://schemas.microsoft.com/office/drawing/2014/main" id="{7DB957D7-5E8E-FF67-3BDC-4F00F08E206B}"/>
              </a:ext>
            </a:extLst>
          </p:cNvPr>
          <p:cNvSpPr/>
          <p:nvPr/>
        </p:nvSpPr>
        <p:spPr>
          <a:xfrm>
            <a:off x="107061" y="102873"/>
            <a:ext cx="8929878" cy="4937751"/>
          </a:xfrm>
          <a:prstGeom prst="rect">
            <a:avLst/>
          </a:prstGeom>
          <a:noFill/>
          <a:ln w="254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5" name="Rectangle 4">
            <a:extLst>
              <a:ext uri="{FF2B5EF4-FFF2-40B4-BE49-F238E27FC236}">
                <a16:creationId xmlns:a16="http://schemas.microsoft.com/office/drawing/2014/main" id="{80C2777F-DD12-BAFE-DAFC-D0957ADA9455}"/>
              </a:ext>
            </a:extLst>
          </p:cNvPr>
          <p:cNvSpPr/>
          <p:nvPr/>
        </p:nvSpPr>
        <p:spPr>
          <a:xfrm>
            <a:off x="0" y="233973"/>
            <a:ext cx="5858933" cy="781170"/>
          </a:xfrm>
          <a:prstGeom prst="rect">
            <a:avLst/>
          </a:prstGeom>
          <a:solidFill>
            <a:srgbClr val="D827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 name="Google Shape;523;p69">
            <a:extLst>
              <a:ext uri="{FF2B5EF4-FFF2-40B4-BE49-F238E27FC236}">
                <a16:creationId xmlns:a16="http://schemas.microsoft.com/office/drawing/2014/main" id="{4A58E8CB-3506-C610-AF11-ACE973D5E566}"/>
              </a:ext>
            </a:extLst>
          </p:cNvPr>
          <p:cNvSpPr txBox="1">
            <a:spLocks/>
          </p:cNvSpPr>
          <p:nvPr/>
        </p:nvSpPr>
        <p:spPr>
          <a:xfrm>
            <a:off x="157552" y="376874"/>
            <a:ext cx="5630911" cy="58697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Overpass"/>
              <a:buNone/>
              <a:defRPr sz="96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2pPr>
            <a:lvl3pPr marR="0" lvl="2"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3pPr>
            <a:lvl4pPr marR="0" lvl="3"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4pPr>
            <a:lvl5pPr marR="0" lvl="4"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5pPr>
            <a:lvl6pPr marR="0" lvl="5"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6pPr>
            <a:lvl7pPr marR="0" lvl="6"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7pPr>
            <a:lvl8pPr marR="0" lvl="7"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8pPr>
            <a:lvl9pPr marR="0" lvl="8"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9pPr>
          </a:lstStyle>
          <a:p>
            <a:r>
              <a:rPr lang="en-US" sz="6600" dirty="0">
                <a:solidFill>
                  <a:schemeClr val="bg1"/>
                </a:solidFill>
                <a:effectLst>
                  <a:outerShdw blurRad="50800" dist="38100" dir="5400000" algn="t" rotWithShape="0">
                    <a:prstClr val="black">
                      <a:alpha val="40000"/>
                    </a:prstClr>
                  </a:outerShdw>
                </a:effectLst>
              </a:rPr>
              <a:t>GENERAL QUESTIONS?</a:t>
            </a:r>
          </a:p>
        </p:txBody>
      </p:sp>
      <p:sp>
        <p:nvSpPr>
          <p:cNvPr id="8" name="Google Shape;1526;p81">
            <a:extLst>
              <a:ext uri="{FF2B5EF4-FFF2-40B4-BE49-F238E27FC236}">
                <a16:creationId xmlns:a16="http://schemas.microsoft.com/office/drawing/2014/main" id="{9BD16410-4426-CF21-8908-D239946D3F20}"/>
              </a:ext>
            </a:extLst>
          </p:cNvPr>
          <p:cNvSpPr txBox="1">
            <a:spLocks/>
          </p:cNvSpPr>
          <p:nvPr/>
        </p:nvSpPr>
        <p:spPr>
          <a:xfrm>
            <a:off x="216466" y="1118017"/>
            <a:ext cx="3962977" cy="1378004"/>
          </a:xfrm>
          <a:prstGeom prst="rect">
            <a:avLst/>
          </a:prstGeom>
          <a:noFill/>
          <a:ln>
            <a:noFill/>
          </a:ln>
          <a:effectLst>
            <a:outerShdw blurRad="50800" dist="50800" dir="5400000" algn="ctr" rotWithShape="0">
              <a:srgbClr val="000000">
                <a:alpha val="25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Overpass"/>
              <a:buChar char="●"/>
              <a:defRPr sz="1800" b="0" i="0" u="none" strike="noStrike" cap="none">
                <a:solidFill>
                  <a:schemeClr val="dk1"/>
                </a:solidFill>
                <a:latin typeface="Overpass"/>
                <a:ea typeface="Overpass"/>
                <a:cs typeface="Overpass"/>
                <a:sym typeface="Overpass"/>
              </a:defRPr>
            </a:lvl1pPr>
            <a:lvl2pPr marL="914400" marR="0" lvl="1"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2pPr>
            <a:lvl3pPr marL="1371600" marR="0" lvl="2"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3pPr>
            <a:lvl4pPr marL="1828800" marR="0" lvl="3"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4pPr>
            <a:lvl5pPr marL="2286000" marR="0" lvl="4"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5pPr>
            <a:lvl6pPr marL="2743200" marR="0" lvl="5"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6pPr>
            <a:lvl7pPr marL="3200400" marR="0" lvl="6"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7pPr>
            <a:lvl8pPr marL="3657600" marR="0" lvl="7"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8pPr>
            <a:lvl9pPr marL="4114800" marR="0" lvl="8" indent="-317500" algn="l" rtl="0">
              <a:lnSpc>
                <a:spcPct val="115000"/>
              </a:lnSpc>
              <a:spcBef>
                <a:spcPts val="1600"/>
              </a:spcBef>
              <a:spcAft>
                <a:spcPts val="160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9pPr>
          </a:lstStyle>
          <a:p>
            <a:pPr marL="0" indent="0">
              <a:lnSpc>
                <a:spcPct val="100000"/>
              </a:lnSpc>
              <a:buFont typeface="Overpass"/>
              <a:buNone/>
            </a:pPr>
            <a:r>
              <a:rPr lang="en-US" sz="2000" b="1" dirty="0">
                <a:solidFill>
                  <a:srgbClr val="FFFFFF"/>
                </a:solidFill>
                <a:effectLst>
                  <a:outerShdw blurRad="50800" dist="63500" dir="5400000" algn="t" rotWithShape="0">
                    <a:prstClr val="black">
                      <a:alpha val="75000"/>
                    </a:prstClr>
                  </a:outerShdw>
                </a:effectLst>
                <a:latin typeface="Aptos Display" panose="020B0004020202020204" pitchFamily="34" charset="0"/>
              </a:rPr>
              <a:t>Visit Admissions &amp; Records in Building 10 or call (760) 355-6101.</a:t>
            </a:r>
          </a:p>
          <a:p>
            <a:pPr marL="0" indent="0">
              <a:lnSpc>
                <a:spcPct val="100000"/>
              </a:lnSpc>
              <a:buFont typeface="Overpass"/>
              <a:buNone/>
            </a:pPr>
            <a:r>
              <a:rPr lang="en-US" sz="2000" b="1" dirty="0">
                <a:solidFill>
                  <a:srgbClr val="FFFFFF"/>
                </a:solidFill>
                <a:effectLst>
                  <a:outerShdw blurRad="50800" dist="63500" dir="5400000" algn="t" rotWithShape="0">
                    <a:prstClr val="black">
                      <a:alpha val="75000"/>
                    </a:prstClr>
                  </a:outerShdw>
                </a:effectLst>
                <a:latin typeface="Aptos Display" panose="020B0004020202020204" pitchFamily="34" charset="0"/>
              </a:rPr>
              <a:t>You may also scan the QR code below to connect with us on Zoom:</a:t>
            </a:r>
          </a:p>
        </p:txBody>
      </p:sp>
      <p:pic>
        <p:nvPicPr>
          <p:cNvPr id="16" name="Picture 15" descr="A qr code on a black background&#10;&#10;AI-generated content may be incorrect.">
            <a:extLst>
              <a:ext uri="{FF2B5EF4-FFF2-40B4-BE49-F238E27FC236}">
                <a16:creationId xmlns:a16="http://schemas.microsoft.com/office/drawing/2014/main" id="{5AFBC481-6D27-7571-5B4F-B985B390E456}"/>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287289" y="2457420"/>
            <a:ext cx="1787044" cy="1838071"/>
          </a:xfrm>
          <a:prstGeom prst="rect">
            <a:avLst/>
          </a:prstGeom>
        </p:spPr>
      </p:pic>
      <p:sp>
        <p:nvSpPr>
          <p:cNvPr id="17" name="Google Shape;1526;p81">
            <a:extLst>
              <a:ext uri="{FF2B5EF4-FFF2-40B4-BE49-F238E27FC236}">
                <a16:creationId xmlns:a16="http://schemas.microsoft.com/office/drawing/2014/main" id="{FCC7FCBA-02F2-621C-A124-51E4CDC1218F}"/>
              </a:ext>
            </a:extLst>
          </p:cNvPr>
          <p:cNvSpPr txBox="1">
            <a:spLocks/>
          </p:cNvSpPr>
          <p:nvPr/>
        </p:nvSpPr>
        <p:spPr>
          <a:xfrm>
            <a:off x="216466" y="4185684"/>
            <a:ext cx="3378777" cy="821922"/>
          </a:xfrm>
          <a:prstGeom prst="rect">
            <a:avLst/>
          </a:prstGeom>
          <a:noFill/>
          <a:ln>
            <a:noFill/>
          </a:ln>
          <a:effectLst>
            <a:outerShdw blurRad="50800" dist="63500" dir="5400000" algn="ctr" rotWithShape="0">
              <a:srgbClr val="000000">
                <a:alpha val="25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1"/>
              </a:buClr>
              <a:buSzPts val="1800"/>
              <a:buFont typeface="Overpass"/>
              <a:buChar char="●"/>
              <a:defRPr sz="1800" b="0" i="0" u="none" strike="noStrike" cap="none">
                <a:solidFill>
                  <a:schemeClr val="dk1"/>
                </a:solidFill>
                <a:latin typeface="Overpass"/>
                <a:ea typeface="Overpass"/>
                <a:cs typeface="Overpass"/>
                <a:sym typeface="Overpass"/>
              </a:defRPr>
            </a:lvl1pPr>
            <a:lvl2pPr marL="914400" marR="0" lvl="1"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2pPr>
            <a:lvl3pPr marL="1371600" marR="0" lvl="2"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3pPr>
            <a:lvl4pPr marL="1828800" marR="0" lvl="3"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4pPr>
            <a:lvl5pPr marL="2286000" marR="0" lvl="4"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5pPr>
            <a:lvl6pPr marL="2743200" marR="0" lvl="5"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6pPr>
            <a:lvl7pPr marL="3200400" marR="0" lvl="6"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7pPr>
            <a:lvl8pPr marL="3657600" marR="0" lvl="7" indent="-317500" algn="l" rtl="0">
              <a:lnSpc>
                <a:spcPct val="115000"/>
              </a:lnSpc>
              <a:spcBef>
                <a:spcPts val="1600"/>
              </a:spcBef>
              <a:spcAft>
                <a:spcPts val="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8pPr>
            <a:lvl9pPr marL="4114800" marR="0" lvl="8" indent="-317500" algn="l" rtl="0">
              <a:lnSpc>
                <a:spcPct val="115000"/>
              </a:lnSpc>
              <a:spcBef>
                <a:spcPts val="1600"/>
              </a:spcBef>
              <a:spcAft>
                <a:spcPts val="1600"/>
              </a:spcAft>
              <a:buClr>
                <a:schemeClr val="dk1"/>
              </a:buClr>
              <a:buSzPts val="1400"/>
              <a:buFont typeface="Overpass"/>
              <a:buChar char="■"/>
              <a:defRPr sz="1400" b="0" i="0" u="none" strike="noStrike" cap="none">
                <a:solidFill>
                  <a:schemeClr val="dk1"/>
                </a:solidFill>
                <a:latin typeface="Overpass"/>
                <a:ea typeface="Overpass"/>
                <a:cs typeface="Overpass"/>
                <a:sym typeface="Overpass"/>
              </a:defRPr>
            </a:lvl9pPr>
          </a:lstStyle>
          <a:p>
            <a:pPr marL="0" indent="0">
              <a:lnSpc>
                <a:spcPct val="100000"/>
              </a:lnSpc>
              <a:buFont typeface="Overpass"/>
              <a:buNone/>
            </a:pPr>
            <a:r>
              <a:rPr lang="en-US" sz="2000" b="1" dirty="0">
                <a:solidFill>
                  <a:srgbClr val="FFFFFF"/>
                </a:solidFill>
                <a:effectLst>
                  <a:outerShdw blurRad="50800" dist="63500" dir="5400000" algn="t" rotWithShape="0">
                    <a:prstClr val="black">
                      <a:alpha val="75000"/>
                    </a:prstClr>
                  </a:outerShdw>
                </a:effectLst>
                <a:latin typeface="Aptos Display" panose="020B0004020202020204" pitchFamily="34" charset="0"/>
              </a:rPr>
              <a:t>Zoom Hours: </a:t>
            </a:r>
          </a:p>
          <a:p>
            <a:pPr marL="0" indent="0">
              <a:lnSpc>
                <a:spcPct val="100000"/>
              </a:lnSpc>
              <a:buFont typeface="Overpass"/>
              <a:buNone/>
            </a:pPr>
            <a:r>
              <a:rPr lang="en-US" sz="2000" b="1" dirty="0">
                <a:solidFill>
                  <a:srgbClr val="FFFFFF"/>
                </a:solidFill>
                <a:effectLst>
                  <a:outerShdw blurRad="50800" dist="63500" dir="5400000" algn="t" rotWithShape="0">
                    <a:prstClr val="black">
                      <a:alpha val="75000"/>
                    </a:prstClr>
                  </a:outerShdw>
                </a:effectLst>
                <a:latin typeface="Aptos Display" panose="020B0004020202020204" pitchFamily="34" charset="0"/>
              </a:rPr>
              <a:t>Monday-Friday from 2-4PM.</a:t>
            </a:r>
          </a:p>
        </p:txBody>
      </p:sp>
      <p:pic>
        <p:nvPicPr>
          <p:cNvPr id="18" name="Picture 17" descr="A logo with a red ribbon&#10;&#10;Description automatically generated">
            <a:extLst>
              <a:ext uri="{FF2B5EF4-FFF2-40B4-BE49-F238E27FC236}">
                <a16:creationId xmlns:a16="http://schemas.microsoft.com/office/drawing/2014/main" id="{1E98CBC4-87C0-0980-265F-AD529BA69731}"/>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240362" y="3636793"/>
            <a:ext cx="1687172" cy="1338583"/>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621084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pic>
        <p:nvPicPr>
          <p:cNvPr id="1026" name="Picture 2">
            <a:extLst>
              <a:ext uri="{FF2B5EF4-FFF2-40B4-BE49-F238E27FC236}">
                <a16:creationId xmlns:a16="http://schemas.microsoft.com/office/drawing/2014/main" id="{B9C3D2EB-BF9A-ACFC-92B1-7873E499092B}"/>
              </a:ext>
            </a:extLst>
          </p:cNvPr>
          <p:cNvPicPr>
            <a:picLocks noChangeAspect="1" noChangeArrowheads="1"/>
          </p:cNvPicPr>
          <p:nvPr/>
        </p:nvPicPr>
        <p:blipFill rotWithShape="1">
          <a:blip r:embed="rId3" cstate="screen">
            <a:alphaModFix amt="85000"/>
            <a:extLst>
              <a:ext uri="{28A0092B-C50C-407E-A947-70E740481C1C}">
                <a14:useLocalDpi xmlns:a14="http://schemas.microsoft.com/office/drawing/2010/main" val="0"/>
              </a:ext>
            </a:extLst>
          </a:blip>
          <a:srcRect/>
          <a:stretch/>
        </p:blipFill>
        <p:spPr bwMode="auto">
          <a:xfrm>
            <a:off x="3919929" y="0"/>
            <a:ext cx="5234835" cy="515668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02F55088-9B8D-8063-48FD-5BEBE001D910}"/>
              </a:ext>
            </a:extLst>
          </p:cNvPr>
          <p:cNvSpPr/>
          <p:nvPr/>
        </p:nvSpPr>
        <p:spPr>
          <a:xfrm>
            <a:off x="3919929" y="1887949"/>
            <a:ext cx="5224071" cy="1353330"/>
          </a:xfrm>
          <a:prstGeom prst="rect">
            <a:avLst/>
          </a:prstGeom>
          <a:solidFill>
            <a:srgbClr val="FFFFFF"/>
          </a:solidFill>
          <a:ln>
            <a:solidFill>
              <a:srgbClr val="FFFFFF"/>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 name="Rectangle 1">
            <a:extLst>
              <a:ext uri="{FF2B5EF4-FFF2-40B4-BE49-F238E27FC236}">
                <a16:creationId xmlns:a16="http://schemas.microsoft.com/office/drawing/2014/main" id="{823EEDD8-87AB-E058-415C-643EDEA9728D}"/>
              </a:ext>
            </a:extLst>
          </p:cNvPr>
          <p:cNvSpPr/>
          <p:nvPr/>
        </p:nvSpPr>
        <p:spPr>
          <a:xfrm>
            <a:off x="-10765" y="0"/>
            <a:ext cx="3924872" cy="5143500"/>
          </a:xfrm>
          <a:prstGeom prst="rect">
            <a:avLst/>
          </a:prstGeom>
          <a:solidFill>
            <a:srgbClr val="D82727"/>
          </a:solidFill>
          <a:ln>
            <a:solidFill>
              <a:srgbClr val="D223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FF56DA9A-AF87-738E-DE57-B0DFB99070F7}"/>
              </a:ext>
            </a:extLst>
          </p:cNvPr>
          <p:cNvSpPr/>
          <p:nvPr/>
        </p:nvSpPr>
        <p:spPr>
          <a:xfrm>
            <a:off x="154119" y="139055"/>
            <a:ext cx="8835761" cy="4851118"/>
          </a:xfrm>
          <a:prstGeom prst="rect">
            <a:avLst/>
          </a:prstGeom>
          <a:noFill/>
          <a:ln>
            <a:solidFill>
              <a:srgbClr val="F0F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523;p69">
            <a:extLst>
              <a:ext uri="{FF2B5EF4-FFF2-40B4-BE49-F238E27FC236}">
                <a16:creationId xmlns:a16="http://schemas.microsoft.com/office/drawing/2014/main" id="{7ED6677D-5699-64C5-8436-AB6108944D7A}"/>
              </a:ext>
            </a:extLst>
          </p:cNvPr>
          <p:cNvSpPr txBox="1">
            <a:spLocks/>
          </p:cNvSpPr>
          <p:nvPr/>
        </p:nvSpPr>
        <p:spPr>
          <a:xfrm>
            <a:off x="290515" y="362291"/>
            <a:ext cx="3520373" cy="58697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Overpass"/>
              <a:buNone/>
              <a:defRPr sz="9600" b="1"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2pPr>
            <a:lvl3pPr marR="0" lvl="2"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3pPr>
            <a:lvl4pPr marR="0" lvl="3"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4pPr>
            <a:lvl5pPr marR="0" lvl="4"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5pPr>
            <a:lvl6pPr marR="0" lvl="5"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6pPr>
            <a:lvl7pPr marR="0" lvl="6"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7pPr>
            <a:lvl8pPr marR="0" lvl="7"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8pPr>
            <a:lvl9pPr marR="0" lvl="8" algn="l" rtl="0">
              <a:lnSpc>
                <a:spcPct val="100000"/>
              </a:lnSpc>
              <a:spcBef>
                <a:spcPts val="0"/>
              </a:spcBef>
              <a:spcAft>
                <a:spcPts val="0"/>
              </a:spcAft>
              <a:buClr>
                <a:schemeClr val="lt1"/>
              </a:buClr>
              <a:buSzPts val="2800"/>
              <a:buFont typeface="Overpass"/>
              <a:buNone/>
              <a:defRPr sz="2800" b="0" i="0" u="none" strike="noStrike" cap="none">
                <a:solidFill>
                  <a:schemeClr val="lt1"/>
                </a:solidFill>
                <a:latin typeface="Overpass"/>
                <a:ea typeface="Overpass"/>
                <a:cs typeface="Overpass"/>
                <a:sym typeface="Overpass"/>
              </a:defRPr>
            </a:lvl9pPr>
          </a:lstStyle>
          <a:p>
            <a:r>
              <a:rPr lang="en-US" sz="5000" dirty="0">
                <a:solidFill>
                  <a:srgbClr val="FFFFFF"/>
                </a:solidFill>
                <a:effectLst>
                  <a:outerShdw blurRad="50800" dist="38100" dir="5400000" algn="t" rotWithShape="0">
                    <a:prstClr val="black">
                      <a:alpha val="40000"/>
                    </a:prstClr>
                  </a:outerShdw>
                </a:effectLst>
              </a:rPr>
              <a:t>A&amp;R EVALUATORS</a:t>
            </a:r>
          </a:p>
        </p:txBody>
      </p:sp>
      <p:grpSp>
        <p:nvGrpSpPr>
          <p:cNvPr id="41" name="Group 40">
            <a:extLst>
              <a:ext uri="{FF2B5EF4-FFF2-40B4-BE49-F238E27FC236}">
                <a16:creationId xmlns:a16="http://schemas.microsoft.com/office/drawing/2014/main" id="{36035B41-AFE7-99BF-356C-E55389FE9E32}"/>
              </a:ext>
            </a:extLst>
          </p:cNvPr>
          <p:cNvGrpSpPr/>
          <p:nvPr/>
        </p:nvGrpSpPr>
        <p:grpSpPr>
          <a:xfrm>
            <a:off x="1657673" y="2450531"/>
            <a:ext cx="2097371" cy="918562"/>
            <a:chOff x="1657674" y="2416685"/>
            <a:chExt cx="2097371" cy="918562"/>
          </a:xfrm>
        </p:grpSpPr>
        <p:sp>
          <p:nvSpPr>
            <p:cNvPr id="24" name="Google Shape;913;p63">
              <a:extLst>
                <a:ext uri="{FF2B5EF4-FFF2-40B4-BE49-F238E27FC236}">
                  <a16:creationId xmlns:a16="http://schemas.microsoft.com/office/drawing/2014/main" id="{589B0061-6450-BAFA-D879-C8B52B0A27FB}"/>
                </a:ext>
              </a:extLst>
            </p:cNvPr>
            <p:cNvSpPr txBox="1">
              <a:spLocks/>
            </p:cNvSpPr>
            <p:nvPr/>
          </p:nvSpPr>
          <p:spPr>
            <a:xfrm>
              <a:off x="1683165" y="2416685"/>
              <a:ext cx="2071880" cy="336504"/>
            </a:xfrm>
            <a:prstGeom prst="rect">
              <a:avLst/>
            </a:prstGeom>
            <a:noFill/>
            <a:ln>
              <a:noFill/>
            </a:ln>
            <a:effectLst/>
          </p:spPr>
          <p:txBody>
            <a:bodyPr spcFirstLastPara="1" wrap="square" lIns="91425" tIns="91425" rIns="91425" bIns="0"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8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9pPr>
            </a:lstStyle>
            <a:p>
              <a:pPr marL="0" indent="0"/>
              <a:r>
                <a:rPr lang="en" sz="2500" b="1" cap="all" dirty="0">
                  <a:solidFill>
                    <a:srgbClr val="FFFFFF"/>
                  </a:solidFill>
                  <a:effectLst>
                    <a:outerShdw blurRad="50800" dist="38100" dir="5400000" algn="t" rotWithShape="0">
                      <a:prstClr val="black">
                        <a:alpha val="40000"/>
                      </a:prstClr>
                    </a:outerShdw>
                  </a:effectLst>
                  <a:latin typeface="Bebas Neue" panose="020B0606020202050201" pitchFamily="34" charset="0"/>
                </a:rPr>
                <a:t>EDGAR LARA</a:t>
              </a:r>
            </a:p>
          </p:txBody>
        </p:sp>
        <p:sp>
          <p:nvSpPr>
            <p:cNvPr id="27" name="Google Shape;913;p63">
              <a:extLst>
                <a:ext uri="{FF2B5EF4-FFF2-40B4-BE49-F238E27FC236}">
                  <a16:creationId xmlns:a16="http://schemas.microsoft.com/office/drawing/2014/main" id="{1787D859-4F79-9ED2-F5CB-B1A223D3267E}"/>
                </a:ext>
              </a:extLst>
            </p:cNvPr>
            <p:cNvSpPr txBox="1">
              <a:spLocks/>
            </p:cNvSpPr>
            <p:nvPr/>
          </p:nvSpPr>
          <p:spPr>
            <a:xfrm>
              <a:off x="1657674" y="2691425"/>
              <a:ext cx="2071881" cy="643822"/>
            </a:xfrm>
            <a:prstGeom prst="rect">
              <a:avLst/>
            </a:prstGeom>
            <a:noFill/>
            <a:ln>
              <a:noFill/>
            </a:ln>
            <a:effectLst/>
          </p:spPr>
          <p:txBody>
            <a:bodyPr spcFirstLastPara="1" wrap="square" lIns="91425" tIns="91425" rIns="91425" bIns="0"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8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9pPr>
            </a:lstStyle>
            <a:p>
              <a:pPr marL="0" indent="0"/>
              <a:r>
                <a:rPr lang="en-US" b="1" dirty="0">
                  <a:solidFill>
                    <a:srgbClr val="FFFFFF"/>
                  </a:solidFill>
                  <a:effectLst>
                    <a:outerShdw blurRad="50800" dist="38100" dir="5400000" algn="t" rotWithShape="0">
                      <a:prstClr val="black">
                        <a:alpha val="40000"/>
                      </a:prstClr>
                    </a:outerShdw>
                  </a:effectLst>
                  <a:latin typeface="Aptos Display" panose="020B0004020202020204" pitchFamily="34" charset="0"/>
                  <a:sym typeface="Changa One"/>
                </a:rPr>
                <a:t>ALPHA: G-N</a:t>
              </a:r>
            </a:p>
            <a:p>
              <a:pPr marL="0" indent="0"/>
              <a:r>
                <a:rPr lang="en-US" sz="1200" dirty="0">
                  <a:solidFill>
                    <a:srgbClr val="FFFFFF"/>
                  </a:solidFill>
                  <a:effectLst>
                    <a:outerShdw blurRad="50800" dist="38100" dir="5400000" algn="t" rotWithShape="0">
                      <a:prstClr val="black">
                        <a:alpha val="40000"/>
                      </a:prstClr>
                    </a:outerShdw>
                  </a:effectLst>
                  <a:latin typeface="Aptos Display" panose="020B0004020202020204" pitchFamily="34" charset="0"/>
                  <a:sym typeface="Changa One"/>
                </a:rPr>
                <a:t>edgar.lara@imperial.edu</a:t>
              </a:r>
            </a:p>
            <a:p>
              <a:pPr marL="0" indent="0"/>
              <a:r>
                <a:rPr lang="en-US" sz="1200" dirty="0">
                  <a:solidFill>
                    <a:srgbClr val="FFFFFF"/>
                  </a:solidFill>
                  <a:effectLst>
                    <a:outerShdw blurRad="50800" dist="38100" dir="5400000" algn="t" rotWithShape="0">
                      <a:prstClr val="black">
                        <a:alpha val="40000"/>
                      </a:prstClr>
                    </a:outerShdw>
                  </a:effectLst>
                  <a:latin typeface="Aptos Display" panose="020B0004020202020204" pitchFamily="34" charset="0"/>
                  <a:sym typeface="Changa One"/>
                </a:rPr>
                <a:t>760-355-6204</a:t>
              </a:r>
            </a:p>
          </p:txBody>
        </p:sp>
      </p:grpSp>
      <p:grpSp>
        <p:nvGrpSpPr>
          <p:cNvPr id="40" name="Group 39">
            <a:extLst>
              <a:ext uri="{FF2B5EF4-FFF2-40B4-BE49-F238E27FC236}">
                <a16:creationId xmlns:a16="http://schemas.microsoft.com/office/drawing/2014/main" id="{80F65680-57FC-D967-5812-5C933890EA79}"/>
              </a:ext>
            </a:extLst>
          </p:cNvPr>
          <p:cNvGrpSpPr/>
          <p:nvPr/>
        </p:nvGrpSpPr>
        <p:grpSpPr>
          <a:xfrm>
            <a:off x="1651852" y="3786933"/>
            <a:ext cx="2103192" cy="891862"/>
            <a:chOff x="1651852" y="3718336"/>
            <a:chExt cx="2103192" cy="891862"/>
          </a:xfrm>
        </p:grpSpPr>
        <p:sp>
          <p:nvSpPr>
            <p:cNvPr id="28" name="Google Shape;913;p63">
              <a:extLst>
                <a:ext uri="{FF2B5EF4-FFF2-40B4-BE49-F238E27FC236}">
                  <a16:creationId xmlns:a16="http://schemas.microsoft.com/office/drawing/2014/main" id="{1C6CC8E3-BB73-F46C-E303-FA68BC69D4BF}"/>
                </a:ext>
              </a:extLst>
            </p:cNvPr>
            <p:cNvSpPr txBox="1">
              <a:spLocks/>
            </p:cNvSpPr>
            <p:nvPr/>
          </p:nvSpPr>
          <p:spPr>
            <a:xfrm>
              <a:off x="1657674" y="3718336"/>
              <a:ext cx="2097370" cy="336504"/>
            </a:xfrm>
            <a:prstGeom prst="rect">
              <a:avLst/>
            </a:prstGeom>
            <a:noFill/>
            <a:ln>
              <a:noFill/>
            </a:ln>
            <a:effectLst/>
          </p:spPr>
          <p:txBody>
            <a:bodyPr spcFirstLastPara="1" wrap="square" lIns="91425" tIns="91425" rIns="91425" bIns="0"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8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9pPr>
            </a:lstStyle>
            <a:p>
              <a:pPr marL="0" indent="0"/>
              <a:r>
                <a:rPr lang="en" sz="2500" b="1" cap="all" dirty="0">
                  <a:solidFill>
                    <a:srgbClr val="FFFFFF"/>
                  </a:solidFill>
                  <a:effectLst>
                    <a:outerShdw blurRad="50800" dist="38100" dir="5400000" algn="t" rotWithShape="0">
                      <a:prstClr val="black">
                        <a:alpha val="40000"/>
                      </a:prstClr>
                    </a:outerShdw>
                  </a:effectLst>
                  <a:latin typeface="Bebas Neue" panose="020B0606020202050201" pitchFamily="34" charset="0"/>
                </a:rPr>
                <a:t>CEAR SUPNET</a:t>
              </a:r>
            </a:p>
          </p:txBody>
        </p:sp>
        <p:sp>
          <p:nvSpPr>
            <p:cNvPr id="29" name="Google Shape;913;p63">
              <a:extLst>
                <a:ext uri="{FF2B5EF4-FFF2-40B4-BE49-F238E27FC236}">
                  <a16:creationId xmlns:a16="http://schemas.microsoft.com/office/drawing/2014/main" id="{0B5E0C3C-8B38-A77B-76BC-820F09C15766}"/>
                </a:ext>
              </a:extLst>
            </p:cNvPr>
            <p:cNvSpPr txBox="1">
              <a:spLocks/>
            </p:cNvSpPr>
            <p:nvPr/>
          </p:nvSpPr>
          <p:spPr>
            <a:xfrm>
              <a:off x="1651852" y="3966376"/>
              <a:ext cx="2081694" cy="643822"/>
            </a:xfrm>
            <a:prstGeom prst="rect">
              <a:avLst/>
            </a:prstGeom>
            <a:noFill/>
            <a:ln>
              <a:noFill/>
            </a:ln>
            <a:effectLst/>
          </p:spPr>
          <p:txBody>
            <a:bodyPr spcFirstLastPara="1" wrap="square" lIns="91425" tIns="91425" rIns="91425" bIns="0"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8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9pPr>
            </a:lstStyle>
            <a:p>
              <a:pPr marL="0" indent="0"/>
              <a:r>
                <a:rPr lang="en-US" b="1" dirty="0">
                  <a:solidFill>
                    <a:srgbClr val="FFFFFF"/>
                  </a:solidFill>
                  <a:effectLst>
                    <a:outerShdw blurRad="50800" dist="38100" dir="5400000" algn="t" rotWithShape="0">
                      <a:prstClr val="black">
                        <a:alpha val="40000"/>
                      </a:prstClr>
                    </a:outerShdw>
                  </a:effectLst>
                  <a:latin typeface="Aptos Display" panose="020B0004020202020204" pitchFamily="34" charset="0"/>
                  <a:sym typeface="Changa One"/>
                </a:rPr>
                <a:t>ALPHA: O-Z</a:t>
              </a:r>
            </a:p>
            <a:p>
              <a:pPr marL="0" indent="0"/>
              <a:r>
                <a:rPr lang="en-US" sz="1200" dirty="0">
                  <a:solidFill>
                    <a:srgbClr val="FFFFFF"/>
                  </a:solidFill>
                  <a:effectLst>
                    <a:outerShdw blurRad="50800" dist="38100" dir="5400000" algn="t" rotWithShape="0">
                      <a:prstClr val="black">
                        <a:alpha val="40000"/>
                      </a:prstClr>
                    </a:outerShdw>
                  </a:effectLst>
                  <a:latin typeface="Aptos Display" panose="020B0004020202020204" pitchFamily="34" charset="0"/>
                  <a:sym typeface="Changa One"/>
                </a:rPr>
                <a:t>cesar.supnet@imperial.edu</a:t>
              </a:r>
            </a:p>
            <a:p>
              <a:pPr marL="0" indent="0"/>
              <a:r>
                <a:rPr lang="en-US" sz="1200" dirty="0">
                  <a:solidFill>
                    <a:srgbClr val="FFFFFF"/>
                  </a:solidFill>
                  <a:effectLst>
                    <a:outerShdw blurRad="50800" dist="38100" dir="5400000" algn="t" rotWithShape="0">
                      <a:prstClr val="black">
                        <a:alpha val="40000"/>
                      </a:prstClr>
                    </a:outerShdw>
                  </a:effectLst>
                  <a:latin typeface="Aptos Display" panose="020B0004020202020204" pitchFamily="34" charset="0"/>
                  <a:sym typeface="Changa One"/>
                </a:rPr>
                <a:t>760-355-6365</a:t>
              </a:r>
            </a:p>
          </p:txBody>
        </p:sp>
      </p:grpSp>
      <p:grpSp>
        <p:nvGrpSpPr>
          <p:cNvPr id="42" name="Group 41">
            <a:extLst>
              <a:ext uri="{FF2B5EF4-FFF2-40B4-BE49-F238E27FC236}">
                <a16:creationId xmlns:a16="http://schemas.microsoft.com/office/drawing/2014/main" id="{0CC77EF1-EE84-5FB3-7F34-5EBB4F74FCA9}"/>
              </a:ext>
            </a:extLst>
          </p:cNvPr>
          <p:cNvGrpSpPr/>
          <p:nvPr/>
        </p:nvGrpSpPr>
        <p:grpSpPr>
          <a:xfrm>
            <a:off x="1608548" y="1168184"/>
            <a:ext cx="2195622" cy="938209"/>
            <a:chOff x="1613831" y="1122087"/>
            <a:chExt cx="2195622" cy="938209"/>
          </a:xfrm>
        </p:grpSpPr>
        <p:sp>
          <p:nvSpPr>
            <p:cNvPr id="7" name="Google Shape;913;p63">
              <a:extLst>
                <a:ext uri="{FF2B5EF4-FFF2-40B4-BE49-F238E27FC236}">
                  <a16:creationId xmlns:a16="http://schemas.microsoft.com/office/drawing/2014/main" id="{293508ED-F9D6-3D75-2E04-36EEB005A7AC}"/>
                </a:ext>
              </a:extLst>
            </p:cNvPr>
            <p:cNvSpPr txBox="1">
              <a:spLocks/>
            </p:cNvSpPr>
            <p:nvPr/>
          </p:nvSpPr>
          <p:spPr>
            <a:xfrm>
              <a:off x="1613831" y="1416474"/>
              <a:ext cx="2195622" cy="643822"/>
            </a:xfrm>
            <a:prstGeom prst="rect">
              <a:avLst/>
            </a:prstGeom>
            <a:noFill/>
            <a:ln>
              <a:noFill/>
            </a:ln>
            <a:effectLst/>
          </p:spPr>
          <p:txBody>
            <a:bodyPr spcFirstLastPara="1" wrap="square" lIns="91425" tIns="91425" rIns="91425" bIns="0"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8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9pPr>
            </a:lstStyle>
            <a:p>
              <a:pPr marL="0" indent="0"/>
              <a:r>
                <a:rPr lang="en-US" b="1" dirty="0">
                  <a:solidFill>
                    <a:srgbClr val="FFFFFF"/>
                  </a:solidFill>
                  <a:effectLst>
                    <a:outerShdw blurRad="50800" dist="38100" dir="5400000" algn="t" rotWithShape="0">
                      <a:prstClr val="black">
                        <a:alpha val="40000"/>
                      </a:prstClr>
                    </a:outerShdw>
                  </a:effectLst>
                  <a:latin typeface="Aptos Display" panose="020B0004020202020204" pitchFamily="34" charset="0"/>
                  <a:sym typeface="Changa One"/>
                </a:rPr>
                <a:t>ALPHA: A-F</a:t>
              </a:r>
            </a:p>
            <a:p>
              <a:pPr marL="0" indent="0"/>
              <a:r>
                <a:rPr lang="en-US" sz="1200" dirty="0">
                  <a:solidFill>
                    <a:srgbClr val="FFFFFF"/>
                  </a:solidFill>
                  <a:effectLst>
                    <a:outerShdw blurRad="50800" dist="38100" dir="5400000" algn="t" rotWithShape="0">
                      <a:prstClr val="black">
                        <a:alpha val="40000"/>
                      </a:prstClr>
                    </a:outerShdw>
                  </a:effectLst>
                  <a:latin typeface="Aptos Display" panose="020B0004020202020204" pitchFamily="34" charset="0"/>
                  <a:sym typeface="Changa One"/>
                </a:rPr>
                <a:t>jeanette.espinoza@imperial.edu</a:t>
              </a:r>
            </a:p>
            <a:p>
              <a:pPr marL="0" indent="0"/>
              <a:r>
                <a:rPr lang="en-US" sz="1200" dirty="0">
                  <a:solidFill>
                    <a:srgbClr val="FFFFFF"/>
                  </a:solidFill>
                  <a:effectLst>
                    <a:outerShdw blurRad="50800" dist="38100" dir="5400000" algn="t" rotWithShape="0">
                      <a:prstClr val="black">
                        <a:alpha val="40000"/>
                      </a:prstClr>
                    </a:outerShdw>
                  </a:effectLst>
                  <a:latin typeface="Aptos Display" panose="020B0004020202020204" pitchFamily="34" charset="0"/>
                  <a:sym typeface="Changa One"/>
                </a:rPr>
                <a:t>760-355-6495</a:t>
              </a:r>
            </a:p>
          </p:txBody>
        </p:sp>
        <p:sp>
          <p:nvSpPr>
            <p:cNvPr id="36" name="Google Shape;913;p63">
              <a:extLst>
                <a:ext uri="{FF2B5EF4-FFF2-40B4-BE49-F238E27FC236}">
                  <a16:creationId xmlns:a16="http://schemas.microsoft.com/office/drawing/2014/main" id="{489C5A94-0384-371F-B536-2DFE43A74E12}"/>
                </a:ext>
              </a:extLst>
            </p:cNvPr>
            <p:cNvSpPr txBox="1">
              <a:spLocks/>
            </p:cNvSpPr>
            <p:nvPr/>
          </p:nvSpPr>
          <p:spPr>
            <a:xfrm>
              <a:off x="1683164" y="1122087"/>
              <a:ext cx="2071880" cy="336504"/>
            </a:xfrm>
            <a:prstGeom prst="rect">
              <a:avLst/>
            </a:prstGeom>
            <a:noFill/>
            <a:ln>
              <a:noFill/>
            </a:ln>
            <a:effectLst/>
          </p:spPr>
          <p:txBody>
            <a:bodyPr spcFirstLastPara="1" wrap="square" lIns="91425" tIns="91425" rIns="91425" bIns="0" anchor="ctr"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1"/>
                </a:buClr>
                <a:buSzPts val="2800"/>
                <a:buFont typeface="Barlow"/>
                <a:buNone/>
                <a:defRPr sz="1400" b="0" i="0" u="none" strike="noStrike" cap="none">
                  <a:solidFill>
                    <a:schemeClr val="dk1"/>
                  </a:solidFill>
                  <a:latin typeface="Barlow"/>
                  <a:ea typeface="Barlow"/>
                  <a:cs typeface="Barlow"/>
                  <a:sym typeface="Barlow"/>
                </a:defRPr>
              </a:lvl1pPr>
              <a:lvl2pPr marL="914400" marR="0" lvl="1"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2pPr>
              <a:lvl3pPr marL="1371600" marR="0" lvl="2"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3pPr>
              <a:lvl4pPr marL="1828800" marR="0" lvl="3"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4pPr>
              <a:lvl5pPr marL="2286000" marR="0" lvl="4"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5pPr>
              <a:lvl6pPr marL="2743200" marR="0" lvl="5"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6pPr>
              <a:lvl7pPr marL="3200400" marR="0" lvl="6"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7pPr>
              <a:lvl8pPr marL="3657600" marR="0" lvl="7"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8pPr>
              <a:lvl9pPr marL="4114800" marR="0" lvl="8" indent="-317500" algn="ctr" rtl="0">
                <a:lnSpc>
                  <a:spcPct val="100000"/>
                </a:lnSpc>
                <a:spcBef>
                  <a:spcPts val="0"/>
                </a:spcBef>
                <a:spcAft>
                  <a:spcPts val="0"/>
                </a:spcAft>
                <a:buClr>
                  <a:schemeClr val="dk1"/>
                </a:buClr>
                <a:buSzPts val="2800"/>
                <a:buFont typeface="Barlow"/>
                <a:buNone/>
                <a:defRPr sz="2800" b="0" i="0" u="none" strike="noStrike" cap="none">
                  <a:solidFill>
                    <a:schemeClr val="dk1"/>
                  </a:solidFill>
                  <a:latin typeface="Barlow"/>
                  <a:ea typeface="Barlow"/>
                  <a:cs typeface="Barlow"/>
                  <a:sym typeface="Barlow"/>
                </a:defRPr>
              </a:lvl9pPr>
            </a:lstStyle>
            <a:p>
              <a:pPr marL="0" indent="0"/>
              <a:r>
                <a:rPr lang="en" sz="2500" b="1" cap="all" dirty="0">
                  <a:solidFill>
                    <a:srgbClr val="FFFFFF"/>
                  </a:solidFill>
                  <a:effectLst>
                    <a:outerShdw blurRad="50800" dist="38100" dir="5400000" algn="t" rotWithShape="0">
                      <a:prstClr val="black">
                        <a:alpha val="40000"/>
                      </a:prstClr>
                    </a:outerShdw>
                  </a:effectLst>
                  <a:latin typeface="Bebas Neue" panose="020B0606020202050201" pitchFamily="34" charset="0"/>
                </a:rPr>
                <a:t>JEANETTE ESPINOZA</a:t>
              </a:r>
            </a:p>
          </p:txBody>
        </p:sp>
      </p:grpSp>
      <p:pic>
        <p:nvPicPr>
          <p:cNvPr id="31" name="Picture 30" descr="A person taking a selfie&#10;&#10;AI-generated content may be incorrect.">
            <a:extLst>
              <a:ext uri="{FF2B5EF4-FFF2-40B4-BE49-F238E27FC236}">
                <a16:creationId xmlns:a16="http://schemas.microsoft.com/office/drawing/2014/main" id="{7BF18293-FD0F-E132-4E67-D8E299A82695}"/>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p:blipFill>
        <p:spPr>
          <a:xfrm>
            <a:off x="404585" y="2401577"/>
            <a:ext cx="1045879" cy="1016470"/>
          </a:xfrm>
          <a:prstGeom prst="rect">
            <a:avLst/>
          </a:prstGeom>
          <a:ln w="38100" cap="sq">
            <a:solidFill>
              <a:srgbClr val="FFFFFF"/>
            </a:solidFill>
            <a:miter lim="800000"/>
          </a:ln>
          <a:effectLst>
            <a:outerShdw blurRad="50800" dist="38100" dir="5400000" algn="t" rotWithShape="0">
              <a:prstClr val="black">
                <a:alpha val="40000"/>
              </a:prstClr>
            </a:outerShdw>
          </a:effectLst>
        </p:spPr>
      </p:pic>
      <p:pic>
        <p:nvPicPr>
          <p:cNvPr id="33" name="Picture 32" descr="A person smiling at the camera&#10;&#10;AI-generated content may be incorrect.">
            <a:extLst>
              <a:ext uri="{FF2B5EF4-FFF2-40B4-BE49-F238E27FC236}">
                <a16:creationId xmlns:a16="http://schemas.microsoft.com/office/drawing/2014/main" id="{3424B406-4EF2-C2D1-9989-047EDC0AA608}"/>
              </a:ext>
            </a:extLst>
          </p:cNvPr>
          <p:cNvPicPr>
            <a:picLocks noChangeAspect="1"/>
          </p:cNvPicPr>
          <p:nvPr/>
        </p:nvPicPr>
        <p:blipFill>
          <a:blip r:embed="rId5" cstate="screen">
            <a:extLst>
              <a:ext uri="{28A0092B-C50C-407E-A947-70E740481C1C}">
                <a14:useLocalDpi xmlns:a14="http://schemas.microsoft.com/office/drawing/2010/main" val="0"/>
              </a:ext>
            </a:extLst>
          </a:blip>
          <a:srcRect/>
          <a:stretch/>
        </p:blipFill>
        <p:spPr>
          <a:xfrm>
            <a:off x="426815" y="1105614"/>
            <a:ext cx="1022132" cy="1033764"/>
          </a:xfrm>
          <a:prstGeom prst="rect">
            <a:avLst/>
          </a:prstGeom>
          <a:ln w="38100" cap="sq">
            <a:solidFill>
              <a:srgbClr val="FFFFFF"/>
            </a:solidFill>
            <a:miter lim="800000"/>
          </a:ln>
          <a:effectLst>
            <a:outerShdw blurRad="50800" dist="38100" dir="5400000" algn="t" rotWithShape="0">
              <a:prstClr val="black">
                <a:alpha val="40000"/>
              </a:prstClr>
            </a:outerShdw>
          </a:effectLst>
        </p:spPr>
      </p:pic>
      <p:pic>
        <p:nvPicPr>
          <p:cNvPr id="37" name="Picture 36" descr="A person with a goatee and beard&#10;&#10;AI-generated content may be incorrect.">
            <a:extLst>
              <a:ext uri="{FF2B5EF4-FFF2-40B4-BE49-F238E27FC236}">
                <a16:creationId xmlns:a16="http://schemas.microsoft.com/office/drawing/2014/main" id="{BA332FCF-14B5-933D-1283-92CB49C79A0B}"/>
              </a:ext>
            </a:extLst>
          </p:cNvPr>
          <p:cNvPicPr>
            <a:picLocks noChangeAspect="1"/>
          </p:cNvPicPr>
          <p:nvPr/>
        </p:nvPicPr>
        <p:blipFill>
          <a:blip r:embed="rId6" cstate="screen">
            <a:extLst>
              <a:ext uri="{28A0092B-C50C-407E-A947-70E740481C1C}">
                <a14:useLocalDpi xmlns:a14="http://schemas.microsoft.com/office/drawing/2010/main" val="0"/>
              </a:ext>
            </a:extLst>
          </a:blip>
          <a:srcRect/>
          <a:stretch/>
        </p:blipFill>
        <p:spPr>
          <a:xfrm>
            <a:off x="403068" y="3697540"/>
            <a:ext cx="1045879" cy="1070649"/>
          </a:xfrm>
          <a:prstGeom prst="rect">
            <a:avLst/>
          </a:prstGeom>
          <a:ln w="38100" cap="sq">
            <a:solidFill>
              <a:srgbClr val="FFFFFF"/>
            </a:solidFill>
            <a:miter lim="800000"/>
          </a:ln>
          <a:effectLst>
            <a:outerShdw blurRad="57150" dist="50800" dir="2700000" algn="tl" rotWithShape="0">
              <a:srgbClr val="000000">
                <a:alpha val="40000"/>
              </a:srgbClr>
            </a:outerShdw>
          </a:effectLst>
        </p:spPr>
      </p:pic>
      <p:sp>
        <p:nvSpPr>
          <p:cNvPr id="39" name="Google Shape;580;p34">
            <a:extLst>
              <a:ext uri="{FF2B5EF4-FFF2-40B4-BE49-F238E27FC236}">
                <a16:creationId xmlns:a16="http://schemas.microsoft.com/office/drawing/2014/main" id="{1938B7D5-D288-A9DB-3975-154B30986460}"/>
              </a:ext>
            </a:extLst>
          </p:cNvPr>
          <p:cNvSpPr txBox="1">
            <a:spLocks/>
          </p:cNvSpPr>
          <p:nvPr/>
        </p:nvSpPr>
        <p:spPr>
          <a:xfrm>
            <a:off x="3987745" y="1849711"/>
            <a:ext cx="5027625" cy="139156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rgbClr val="000000"/>
              </a:buClr>
              <a:buSzPts val="1800"/>
              <a:buFont typeface="Overpass"/>
              <a:buNone/>
              <a:defRPr sz="1800" b="0" i="0" u="none" strike="noStrike" cap="none">
                <a:solidFill>
                  <a:schemeClr val="lt1"/>
                </a:solidFill>
                <a:latin typeface="Overpass Light"/>
                <a:ea typeface="Overpass Light"/>
                <a:cs typeface="Overpass Light"/>
                <a:sym typeface="Overpass Light"/>
              </a:defRPr>
            </a:lvl1pPr>
            <a:lvl2pPr marL="914400" marR="0" lvl="1" indent="-317500" algn="r" rtl="0">
              <a:lnSpc>
                <a:spcPct val="100000"/>
              </a:lnSpc>
              <a:spcBef>
                <a:spcPts val="0"/>
              </a:spcBef>
              <a:spcAft>
                <a:spcPts val="0"/>
              </a:spcAft>
              <a:buClr>
                <a:srgbClr val="434343"/>
              </a:buClr>
              <a:buSzPts val="2800"/>
              <a:buFont typeface="Overpass"/>
              <a:buNone/>
              <a:defRPr sz="2800" b="0" i="0" u="none" strike="noStrike" cap="none">
                <a:solidFill>
                  <a:srgbClr val="434343"/>
                </a:solidFill>
                <a:latin typeface="Overpass"/>
                <a:ea typeface="Overpass"/>
                <a:cs typeface="Overpass"/>
                <a:sym typeface="Overpass"/>
              </a:defRPr>
            </a:lvl2pPr>
            <a:lvl3pPr marL="1371600" marR="0" lvl="2" indent="-317500" algn="r" rtl="0">
              <a:lnSpc>
                <a:spcPct val="100000"/>
              </a:lnSpc>
              <a:spcBef>
                <a:spcPts val="0"/>
              </a:spcBef>
              <a:spcAft>
                <a:spcPts val="0"/>
              </a:spcAft>
              <a:buClr>
                <a:srgbClr val="434343"/>
              </a:buClr>
              <a:buSzPts val="2800"/>
              <a:buFont typeface="Overpass"/>
              <a:buNone/>
              <a:defRPr sz="2800" b="0" i="0" u="none" strike="noStrike" cap="none">
                <a:solidFill>
                  <a:srgbClr val="434343"/>
                </a:solidFill>
                <a:latin typeface="Overpass"/>
                <a:ea typeface="Overpass"/>
                <a:cs typeface="Overpass"/>
                <a:sym typeface="Overpass"/>
              </a:defRPr>
            </a:lvl3pPr>
            <a:lvl4pPr marL="1828800" marR="0" lvl="3" indent="-317500" algn="r" rtl="0">
              <a:lnSpc>
                <a:spcPct val="100000"/>
              </a:lnSpc>
              <a:spcBef>
                <a:spcPts val="0"/>
              </a:spcBef>
              <a:spcAft>
                <a:spcPts val="0"/>
              </a:spcAft>
              <a:buClr>
                <a:srgbClr val="434343"/>
              </a:buClr>
              <a:buSzPts val="2800"/>
              <a:buFont typeface="Overpass"/>
              <a:buNone/>
              <a:defRPr sz="2800" b="0" i="0" u="none" strike="noStrike" cap="none">
                <a:solidFill>
                  <a:srgbClr val="434343"/>
                </a:solidFill>
                <a:latin typeface="Overpass"/>
                <a:ea typeface="Overpass"/>
                <a:cs typeface="Overpass"/>
                <a:sym typeface="Overpass"/>
              </a:defRPr>
            </a:lvl4pPr>
            <a:lvl5pPr marL="2286000" marR="0" lvl="4" indent="-317500" algn="r" rtl="0">
              <a:lnSpc>
                <a:spcPct val="100000"/>
              </a:lnSpc>
              <a:spcBef>
                <a:spcPts val="0"/>
              </a:spcBef>
              <a:spcAft>
                <a:spcPts val="0"/>
              </a:spcAft>
              <a:buClr>
                <a:srgbClr val="434343"/>
              </a:buClr>
              <a:buSzPts val="2800"/>
              <a:buFont typeface="Overpass"/>
              <a:buNone/>
              <a:defRPr sz="2800" b="0" i="0" u="none" strike="noStrike" cap="none">
                <a:solidFill>
                  <a:srgbClr val="434343"/>
                </a:solidFill>
                <a:latin typeface="Overpass"/>
                <a:ea typeface="Overpass"/>
                <a:cs typeface="Overpass"/>
                <a:sym typeface="Overpass"/>
              </a:defRPr>
            </a:lvl5pPr>
            <a:lvl6pPr marL="2743200" marR="0" lvl="5" indent="-317500" algn="r" rtl="0">
              <a:lnSpc>
                <a:spcPct val="100000"/>
              </a:lnSpc>
              <a:spcBef>
                <a:spcPts val="0"/>
              </a:spcBef>
              <a:spcAft>
                <a:spcPts val="0"/>
              </a:spcAft>
              <a:buClr>
                <a:srgbClr val="434343"/>
              </a:buClr>
              <a:buSzPts val="2800"/>
              <a:buFont typeface="Overpass"/>
              <a:buNone/>
              <a:defRPr sz="2800" b="0" i="0" u="none" strike="noStrike" cap="none">
                <a:solidFill>
                  <a:srgbClr val="434343"/>
                </a:solidFill>
                <a:latin typeface="Overpass"/>
                <a:ea typeface="Overpass"/>
                <a:cs typeface="Overpass"/>
                <a:sym typeface="Overpass"/>
              </a:defRPr>
            </a:lvl6pPr>
            <a:lvl7pPr marL="3200400" marR="0" lvl="6" indent="-317500" algn="r" rtl="0">
              <a:lnSpc>
                <a:spcPct val="100000"/>
              </a:lnSpc>
              <a:spcBef>
                <a:spcPts val="0"/>
              </a:spcBef>
              <a:spcAft>
                <a:spcPts val="0"/>
              </a:spcAft>
              <a:buClr>
                <a:srgbClr val="434343"/>
              </a:buClr>
              <a:buSzPts val="2800"/>
              <a:buFont typeface="Overpass"/>
              <a:buNone/>
              <a:defRPr sz="2800" b="0" i="0" u="none" strike="noStrike" cap="none">
                <a:solidFill>
                  <a:srgbClr val="434343"/>
                </a:solidFill>
                <a:latin typeface="Overpass"/>
                <a:ea typeface="Overpass"/>
                <a:cs typeface="Overpass"/>
                <a:sym typeface="Overpass"/>
              </a:defRPr>
            </a:lvl7pPr>
            <a:lvl8pPr marL="3657600" marR="0" lvl="7" indent="-317500" algn="r" rtl="0">
              <a:lnSpc>
                <a:spcPct val="100000"/>
              </a:lnSpc>
              <a:spcBef>
                <a:spcPts val="0"/>
              </a:spcBef>
              <a:spcAft>
                <a:spcPts val="0"/>
              </a:spcAft>
              <a:buClr>
                <a:srgbClr val="434343"/>
              </a:buClr>
              <a:buSzPts val="2800"/>
              <a:buFont typeface="Overpass"/>
              <a:buNone/>
              <a:defRPr sz="2800" b="0" i="0" u="none" strike="noStrike" cap="none">
                <a:solidFill>
                  <a:srgbClr val="434343"/>
                </a:solidFill>
                <a:latin typeface="Overpass"/>
                <a:ea typeface="Overpass"/>
                <a:cs typeface="Overpass"/>
                <a:sym typeface="Overpass"/>
              </a:defRPr>
            </a:lvl8pPr>
            <a:lvl9pPr marL="4114800" marR="0" lvl="8" indent="-317500" algn="r" rtl="0">
              <a:lnSpc>
                <a:spcPct val="100000"/>
              </a:lnSpc>
              <a:spcBef>
                <a:spcPts val="0"/>
              </a:spcBef>
              <a:spcAft>
                <a:spcPts val="0"/>
              </a:spcAft>
              <a:buClr>
                <a:srgbClr val="434343"/>
              </a:buClr>
              <a:buSzPts val="2800"/>
              <a:buFont typeface="Overpass"/>
              <a:buNone/>
              <a:defRPr sz="2800" b="0" i="0" u="none" strike="noStrike" cap="none">
                <a:solidFill>
                  <a:srgbClr val="434343"/>
                </a:solidFill>
                <a:latin typeface="Overpass"/>
                <a:ea typeface="Overpass"/>
                <a:cs typeface="Overpass"/>
                <a:sym typeface="Overpass"/>
              </a:defRPr>
            </a:lvl9pPr>
          </a:lstStyle>
          <a:p>
            <a:pPr marL="0" indent="0" algn="l"/>
            <a:r>
              <a:rPr lang="en" sz="1600" b="1" dirty="0">
                <a:solidFill>
                  <a:srgbClr val="231F20"/>
                </a:solidFill>
                <a:effectLst>
                  <a:outerShdw blurRad="50800" dist="12700" dir="5400000" algn="t" rotWithShape="0">
                    <a:prstClr val="black">
                      <a:alpha val="40000"/>
                    </a:prstClr>
                  </a:outerShdw>
                </a:effectLst>
                <a:latin typeface="Aptos Display" panose="020B0004020202020204" pitchFamily="34" charset="0"/>
              </a:rPr>
              <a:t>Evaluators work on an alpha based system. </a:t>
            </a:r>
          </a:p>
          <a:p>
            <a:pPr marL="0" indent="0" algn="l"/>
            <a:r>
              <a:rPr lang="en" sz="1600" b="1" dirty="0">
                <a:solidFill>
                  <a:srgbClr val="231F20"/>
                </a:solidFill>
                <a:effectLst>
                  <a:outerShdw blurRad="50800" dist="12700" dir="5400000" algn="t" rotWithShape="0">
                    <a:prstClr val="black">
                      <a:alpha val="40000"/>
                    </a:prstClr>
                  </a:outerShdw>
                </a:effectLst>
                <a:latin typeface="Aptos Display" panose="020B0004020202020204" pitchFamily="34" charset="0"/>
              </a:rPr>
              <a:t>If you have any questions related to your graduation application, contact your evaluator by matching your last name to their alpha range. Please use your IVC email and include your G# for a quicker response.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sp>
        <p:nvSpPr>
          <p:cNvPr id="867" name="Google Shape;867;p61"/>
          <p:cNvSpPr txBox="1">
            <a:spLocks noGrp="1"/>
          </p:cNvSpPr>
          <p:nvPr>
            <p:ph type="ctrTitle"/>
          </p:nvPr>
        </p:nvSpPr>
        <p:spPr>
          <a:xfrm>
            <a:off x="1002148" y="409144"/>
            <a:ext cx="7139604" cy="714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000" b="1" dirty="0">
                <a:solidFill>
                  <a:srgbClr val="D82727"/>
                </a:solidFill>
                <a:effectLst>
                  <a:outerShdw blurRad="50800" dist="38100" dir="5400000" algn="t" rotWithShape="0">
                    <a:prstClr val="black">
                      <a:alpha val="40000"/>
                    </a:prstClr>
                  </a:outerShdw>
                </a:effectLst>
                <a:latin typeface="Bebas Neue" panose="020B0606020202050201" pitchFamily="34" charset="0"/>
              </a:rPr>
              <a:t>AWARDING PROCESS</a:t>
            </a:r>
            <a:endParaRPr sz="6000" b="1" dirty="0">
              <a:solidFill>
                <a:srgbClr val="D82727"/>
              </a:solidFill>
              <a:effectLst>
                <a:outerShdw blurRad="50800" dist="38100" dir="5400000" algn="t" rotWithShape="0">
                  <a:prstClr val="black">
                    <a:alpha val="40000"/>
                  </a:prstClr>
                </a:outerShdw>
              </a:effectLst>
              <a:latin typeface="Bebas Neue" panose="020B0606020202050201" pitchFamily="34" charset="0"/>
            </a:endParaRPr>
          </a:p>
        </p:txBody>
      </p:sp>
      <p:sp>
        <p:nvSpPr>
          <p:cNvPr id="874" name="Google Shape;874;p61"/>
          <p:cNvSpPr txBox="1">
            <a:spLocks noGrp="1"/>
          </p:cNvSpPr>
          <p:nvPr>
            <p:ph type="subTitle" idx="1"/>
          </p:nvPr>
        </p:nvSpPr>
        <p:spPr>
          <a:xfrm>
            <a:off x="1226536" y="1498325"/>
            <a:ext cx="2331293" cy="714899"/>
          </a:xfrm>
          <a:prstGeom prst="rect">
            <a:avLst/>
          </a:prstGeom>
        </p:spPr>
        <p:txBody>
          <a:bodyPr spcFirstLastPara="1" wrap="square" lIns="91425" tIns="182875" rIns="91425" bIns="0" anchor="ctr" anchorCtr="0">
            <a:noAutofit/>
          </a:bodyPr>
          <a:lstStyle/>
          <a:p>
            <a:pPr marL="0" lvl="0" indent="0" algn="r" rtl="0">
              <a:lnSpc>
                <a:spcPct val="100000"/>
              </a:lnSpc>
              <a:spcBef>
                <a:spcPts val="0"/>
              </a:spcBef>
              <a:spcAft>
                <a:spcPts val="1600"/>
              </a:spcAft>
              <a:buNone/>
            </a:pPr>
            <a:r>
              <a:rPr lang="en" sz="1600" b="1" dirty="0">
                <a:solidFill>
                  <a:srgbClr val="1C1C1C"/>
                </a:solidFill>
                <a:effectLst>
                  <a:outerShdw blurRad="50800" dist="38100" dir="5400000" algn="t" rotWithShape="0">
                    <a:prstClr val="black">
                      <a:alpha val="40000"/>
                    </a:prstClr>
                  </a:outerShdw>
                </a:effectLst>
                <a:latin typeface="Aptos Display" panose="020B0004020202020204" pitchFamily="34" charset="0"/>
              </a:rPr>
              <a:t>Submit a graduation application with your academic counselor</a:t>
            </a:r>
            <a:endParaRPr sz="1600" b="1" dirty="0">
              <a:solidFill>
                <a:srgbClr val="1C1C1C"/>
              </a:solidFill>
              <a:effectLst>
                <a:outerShdw blurRad="50800" dist="38100" dir="5400000" algn="t" rotWithShape="0">
                  <a:prstClr val="black">
                    <a:alpha val="40000"/>
                  </a:prstClr>
                </a:outerShdw>
              </a:effectLst>
              <a:latin typeface="Aptos Display" panose="020B0004020202020204" pitchFamily="34" charset="0"/>
            </a:endParaRPr>
          </a:p>
        </p:txBody>
      </p:sp>
      <p:sp>
        <p:nvSpPr>
          <p:cNvPr id="875" name="Google Shape;875;p61"/>
          <p:cNvSpPr txBox="1">
            <a:spLocks noGrp="1"/>
          </p:cNvSpPr>
          <p:nvPr>
            <p:ph type="subTitle" idx="4294967295"/>
          </p:nvPr>
        </p:nvSpPr>
        <p:spPr>
          <a:xfrm>
            <a:off x="1159944" y="2723799"/>
            <a:ext cx="2405063" cy="488950"/>
          </a:xfrm>
          <a:prstGeom prst="rect">
            <a:avLst/>
          </a:prstGeom>
        </p:spPr>
        <p:txBody>
          <a:bodyPr spcFirstLastPara="1" wrap="square" lIns="91425" tIns="182875" rIns="91425" bIns="0" anchor="ctr" anchorCtr="0">
            <a:noAutofit/>
          </a:bodyPr>
          <a:lstStyle/>
          <a:p>
            <a:pPr marL="0" lvl="0" indent="0" algn="r" rtl="0">
              <a:lnSpc>
                <a:spcPct val="100000"/>
              </a:lnSpc>
              <a:spcBef>
                <a:spcPts val="0"/>
              </a:spcBef>
              <a:spcAft>
                <a:spcPts val="1600"/>
              </a:spcAft>
              <a:buNone/>
            </a:pPr>
            <a:r>
              <a:rPr lang="en" sz="1600" b="1" dirty="0">
                <a:solidFill>
                  <a:srgbClr val="1C1C1C"/>
                </a:solidFill>
                <a:effectLst>
                  <a:outerShdw blurRad="50800" dist="38100" dir="5400000" algn="t" rotWithShape="0">
                    <a:prstClr val="black">
                      <a:alpha val="40000"/>
                    </a:prstClr>
                  </a:outerShdw>
                </a:effectLst>
                <a:latin typeface="Aptos Display" panose="020B0004020202020204" pitchFamily="34" charset="0"/>
              </a:rPr>
              <a:t>Evaluator logs it in.</a:t>
            </a:r>
            <a:endParaRPr sz="1600" b="1" dirty="0">
              <a:solidFill>
                <a:srgbClr val="1C1C1C"/>
              </a:solidFill>
              <a:effectLst>
                <a:outerShdw blurRad="50800" dist="38100" dir="5400000" algn="t" rotWithShape="0">
                  <a:prstClr val="black">
                    <a:alpha val="40000"/>
                  </a:prstClr>
                </a:outerShdw>
              </a:effectLst>
              <a:latin typeface="Aptos Display" panose="020B0004020202020204" pitchFamily="34" charset="0"/>
            </a:endParaRPr>
          </a:p>
        </p:txBody>
      </p:sp>
      <p:sp>
        <p:nvSpPr>
          <p:cNvPr id="876" name="Google Shape;876;p61"/>
          <p:cNvSpPr txBox="1">
            <a:spLocks noGrp="1"/>
          </p:cNvSpPr>
          <p:nvPr>
            <p:ph type="subTitle" idx="4294967295"/>
          </p:nvPr>
        </p:nvSpPr>
        <p:spPr>
          <a:xfrm>
            <a:off x="238980" y="3832161"/>
            <a:ext cx="3318967" cy="481013"/>
          </a:xfrm>
          <a:prstGeom prst="rect">
            <a:avLst/>
          </a:prstGeom>
        </p:spPr>
        <p:txBody>
          <a:bodyPr spcFirstLastPara="1" wrap="square" lIns="91425" tIns="182875" rIns="91425" bIns="0" anchor="ctr" anchorCtr="0">
            <a:noAutofit/>
          </a:bodyPr>
          <a:lstStyle/>
          <a:p>
            <a:pPr marL="0" lvl="0" indent="0" algn="r" rtl="0">
              <a:lnSpc>
                <a:spcPct val="100000"/>
              </a:lnSpc>
              <a:spcBef>
                <a:spcPts val="0"/>
              </a:spcBef>
              <a:spcAft>
                <a:spcPts val="1600"/>
              </a:spcAft>
              <a:buNone/>
            </a:pPr>
            <a:r>
              <a:rPr lang="en" sz="1600" b="1" dirty="0">
                <a:solidFill>
                  <a:srgbClr val="1C1C1C"/>
                </a:solidFill>
                <a:effectLst>
                  <a:outerShdw blurRad="50800" dist="38100" dir="5400000" algn="t" rotWithShape="0">
                    <a:prstClr val="black">
                      <a:alpha val="40000"/>
                    </a:prstClr>
                  </a:outerShdw>
                </a:effectLst>
                <a:latin typeface="Aptos Display" panose="020B0004020202020204" pitchFamily="34" charset="0"/>
              </a:rPr>
              <a:t>Evaluations to award degrees/certificates begin.</a:t>
            </a:r>
            <a:endParaRPr sz="1600" b="1" dirty="0">
              <a:solidFill>
                <a:srgbClr val="1C1C1C"/>
              </a:solidFill>
              <a:effectLst>
                <a:outerShdw blurRad="50800" dist="38100" dir="5400000" algn="t" rotWithShape="0">
                  <a:prstClr val="black">
                    <a:alpha val="40000"/>
                  </a:prstClr>
                </a:outerShdw>
              </a:effectLst>
              <a:latin typeface="Aptos Display" panose="020B0004020202020204" pitchFamily="34" charset="0"/>
            </a:endParaRPr>
          </a:p>
        </p:txBody>
      </p:sp>
      <p:sp>
        <p:nvSpPr>
          <p:cNvPr id="877" name="Google Shape;877;p61"/>
          <p:cNvSpPr txBox="1">
            <a:spLocks noGrp="1"/>
          </p:cNvSpPr>
          <p:nvPr>
            <p:ph type="subTitle" idx="4294967295"/>
          </p:nvPr>
        </p:nvSpPr>
        <p:spPr>
          <a:xfrm>
            <a:off x="5632507" y="1616346"/>
            <a:ext cx="2778522" cy="488950"/>
          </a:xfrm>
          <a:prstGeom prst="rect">
            <a:avLst/>
          </a:prstGeom>
        </p:spPr>
        <p:txBody>
          <a:bodyPr spcFirstLastPara="1" wrap="square" lIns="91425" tIns="182875" rIns="91425" bIns="0" anchor="ctr" anchorCtr="0">
            <a:noAutofit/>
          </a:bodyPr>
          <a:lstStyle/>
          <a:p>
            <a:pPr marL="0" lvl="0" indent="0" algn="l" rtl="0">
              <a:lnSpc>
                <a:spcPct val="100000"/>
              </a:lnSpc>
              <a:spcBef>
                <a:spcPts val="0"/>
              </a:spcBef>
              <a:spcAft>
                <a:spcPts val="1600"/>
              </a:spcAft>
              <a:buNone/>
            </a:pPr>
            <a:r>
              <a:rPr lang="en" sz="1600" b="1" dirty="0">
                <a:solidFill>
                  <a:srgbClr val="1C1C1C"/>
                </a:solidFill>
                <a:effectLst>
                  <a:outerShdw blurRad="50800" dist="38100" dir="5400000" algn="t" rotWithShape="0">
                    <a:prstClr val="black">
                      <a:alpha val="40000"/>
                    </a:prstClr>
                  </a:outerShdw>
                </a:effectLst>
                <a:latin typeface="Aptos Display" panose="020B0004020202020204" pitchFamily="34" charset="0"/>
              </a:rPr>
              <a:t>Receive an email notification confirming your request.</a:t>
            </a:r>
            <a:endParaRPr sz="1600" b="1" dirty="0">
              <a:solidFill>
                <a:srgbClr val="1C1C1C"/>
              </a:solidFill>
              <a:effectLst>
                <a:outerShdw blurRad="50800" dist="38100" dir="5400000" algn="t" rotWithShape="0">
                  <a:prstClr val="black">
                    <a:alpha val="40000"/>
                  </a:prstClr>
                </a:outerShdw>
              </a:effectLst>
              <a:latin typeface="Aptos Display" panose="020B0004020202020204" pitchFamily="34" charset="0"/>
            </a:endParaRPr>
          </a:p>
        </p:txBody>
      </p:sp>
      <p:sp>
        <p:nvSpPr>
          <p:cNvPr id="878" name="Google Shape;878;p61"/>
          <p:cNvSpPr txBox="1">
            <a:spLocks noGrp="1"/>
          </p:cNvSpPr>
          <p:nvPr>
            <p:ph type="subTitle" idx="4294967295"/>
          </p:nvPr>
        </p:nvSpPr>
        <p:spPr>
          <a:xfrm>
            <a:off x="5632507" y="2732814"/>
            <a:ext cx="2267831" cy="481013"/>
          </a:xfrm>
          <a:prstGeom prst="rect">
            <a:avLst/>
          </a:prstGeom>
        </p:spPr>
        <p:txBody>
          <a:bodyPr spcFirstLastPara="1" wrap="square" lIns="91425" tIns="182875" rIns="91425" bIns="0" anchor="ctr" anchorCtr="0">
            <a:noAutofit/>
          </a:bodyPr>
          <a:lstStyle/>
          <a:p>
            <a:pPr marL="0" lvl="0" indent="0" algn="l" rtl="0">
              <a:lnSpc>
                <a:spcPct val="100000"/>
              </a:lnSpc>
              <a:spcBef>
                <a:spcPts val="0"/>
              </a:spcBef>
              <a:spcAft>
                <a:spcPts val="1600"/>
              </a:spcAft>
              <a:buNone/>
            </a:pPr>
            <a:r>
              <a:rPr lang="en" sz="1600" b="1" dirty="0">
                <a:solidFill>
                  <a:srgbClr val="1C1C1C"/>
                </a:solidFill>
                <a:effectLst>
                  <a:outerShdw blurRad="50800" dist="38100" dir="5400000" algn="t" rotWithShape="0">
                    <a:prstClr val="black">
                      <a:alpha val="40000"/>
                    </a:prstClr>
                  </a:outerShdw>
                </a:effectLst>
                <a:latin typeface="Aptos Display" panose="020B0004020202020204" pitchFamily="34" charset="0"/>
              </a:rPr>
              <a:t>Wait for grades to be rolled. (See next chart)</a:t>
            </a:r>
            <a:endParaRPr sz="1600" b="1" dirty="0">
              <a:solidFill>
                <a:srgbClr val="1C1C1C"/>
              </a:solidFill>
              <a:effectLst>
                <a:outerShdw blurRad="50800" dist="38100" dir="5400000" algn="t" rotWithShape="0">
                  <a:prstClr val="black">
                    <a:alpha val="40000"/>
                  </a:prstClr>
                </a:outerShdw>
              </a:effectLst>
              <a:latin typeface="Aptos Display" panose="020B0004020202020204" pitchFamily="34" charset="0"/>
            </a:endParaRPr>
          </a:p>
        </p:txBody>
      </p:sp>
      <p:sp>
        <p:nvSpPr>
          <p:cNvPr id="879" name="Google Shape;879;p61"/>
          <p:cNvSpPr txBox="1">
            <a:spLocks noGrp="1"/>
          </p:cNvSpPr>
          <p:nvPr>
            <p:ph type="subTitle" idx="4294967295"/>
          </p:nvPr>
        </p:nvSpPr>
        <p:spPr>
          <a:xfrm>
            <a:off x="5668279" y="3832275"/>
            <a:ext cx="2595187" cy="481013"/>
          </a:xfrm>
          <a:prstGeom prst="rect">
            <a:avLst/>
          </a:prstGeom>
        </p:spPr>
        <p:txBody>
          <a:bodyPr spcFirstLastPara="1" wrap="square" lIns="91425" tIns="182875" rIns="91425" bIns="0" anchor="ctr" anchorCtr="0">
            <a:noAutofit/>
          </a:bodyPr>
          <a:lstStyle/>
          <a:p>
            <a:pPr marL="0" lvl="0" indent="0" algn="l" rtl="0">
              <a:lnSpc>
                <a:spcPct val="100000"/>
              </a:lnSpc>
              <a:spcBef>
                <a:spcPts val="0"/>
              </a:spcBef>
              <a:spcAft>
                <a:spcPts val="1600"/>
              </a:spcAft>
              <a:buNone/>
            </a:pPr>
            <a:r>
              <a:rPr lang="en" sz="1600" b="1" dirty="0">
                <a:solidFill>
                  <a:srgbClr val="1C1C1C"/>
                </a:solidFill>
                <a:effectLst>
                  <a:outerShdw blurRad="50800" dist="38100" dir="5400000" algn="t" rotWithShape="0">
                    <a:prstClr val="black">
                      <a:alpha val="40000"/>
                    </a:prstClr>
                  </a:outerShdw>
                </a:effectLst>
                <a:latin typeface="Aptos Display" panose="020B0004020202020204" pitchFamily="34" charset="0"/>
              </a:rPr>
              <a:t>Degrees/Certificates mailed out. (See next chart)</a:t>
            </a:r>
            <a:endParaRPr sz="1600" b="1" dirty="0">
              <a:solidFill>
                <a:srgbClr val="1C1C1C"/>
              </a:solidFill>
              <a:effectLst>
                <a:outerShdw blurRad="50800" dist="38100" dir="5400000" algn="t" rotWithShape="0">
                  <a:prstClr val="black">
                    <a:alpha val="40000"/>
                  </a:prstClr>
                </a:outerShdw>
              </a:effectLst>
              <a:latin typeface="Aptos Display" panose="020B0004020202020204" pitchFamily="34" charset="0"/>
            </a:endParaRPr>
          </a:p>
        </p:txBody>
      </p:sp>
      <p:sp>
        <p:nvSpPr>
          <p:cNvPr id="868" name="Google Shape;868;p61"/>
          <p:cNvSpPr/>
          <p:nvPr/>
        </p:nvSpPr>
        <p:spPr>
          <a:xfrm>
            <a:off x="3614900" y="1615325"/>
            <a:ext cx="480900" cy="4809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9" name="Google Shape;869;p61"/>
          <p:cNvSpPr/>
          <p:nvPr/>
        </p:nvSpPr>
        <p:spPr>
          <a:xfrm>
            <a:off x="3614900" y="2723800"/>
            <a:ext cx="480900" cy="480900"/>
          </a:xfrm>
          <a:prstGeom prst="roundRect">
            <a:avLst>
              <a:gd name="adj" fmla="val 1666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0" name="Google Shape;870;p61"/>
          <p:cNvSpPr/>
          <p:nvPr/>
        </p:nvSpPr>
        <p:spPr>
          <a:xfrm>
            <a:off x="3614900" y="3832275"/>
            <a:ext cx="480900" cy="480900"/>
          </a:xfrm>
          <a:prstGeom prst="roundRect">
            <a:avLst>
              <a:gd name="adj" fmla="val 1666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1" name="Google Shape;871;p61"/>
          <p:cNvSpPr/>
          <p:nvPr/>
        </p:nvSpPr>
        <p:spPr>
          <a:xfrm>
            <a:off x="5048200" y="1615325"/>
            <a:ext cx="480900" cy="4809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2" name="Google Shape;872;p61"/>
          <p:cNvSpPr/>
          <p:nvPr/>
        </p:nvSpPr>
        <p:spPr>
          <a:xfrm>
            <a:off x="5048200" y="2723800"/>
            <a:ext cx="480900" cy="480900"/>
          </a:xfrm>
          <a:prstGeom prst="roundRect">
            <a:avLst>
              <a:gd name="adj" fmla="val 1666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3" name="Google Shape;873;p61"/>
          <p:cNvSpPr/>
          <p:nvPr/>
        </p:nvSpPr>
        <p:spPr>
          <a:xfrm>
            <a:off x="5048200" y="3832275"/>
            <a:ext cx="480900" cy="480900"/>
          </a:xfrm>
          <a:prstGeom prst="roundRect">
            <a:avLst>
              <a:gd name="adj" fmla="val 1666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0" name="Google Shape;880;p61"/>
          <p:cNvSpPr txBox="1"/>
          <p:nvPr/>
        </p:nvSpPr>
        <p:spPr>
          <a:xfrm>
            <a:off x="3565007" y="1606254"/>
            <a:ext cx="634200" cy="499042"/>
          </a:xfrm>
          <a:prstGeom prst="rect">
            <a:avLst/>
          </a:prstGeom>
          <a:solidFill>
            <a:srgbClr val="E60000"/>
          </a:solidFill>
          <a:ln>
            <a:noFill/>
          </a:ln>
          <a:effectLst>
            <a:outerShdw blurRad="50800" dist="38100" dir="5400000" algn="t" rotWithShape="0">
              <a:prstClr val="black">
                <a:alpha val="40000"/>
              </a:prstClr>
            </a:outerShdw>
          </a:effectLst>
        </p:spPr>
        <p:txBody>
          <a:bodyPr spcFirstLastPara="1" wrap="square" lIns="91425" tIns="182875" rIns="91425" bIns="0" anchor="ctr" anchorCtr="0">
            <a:noAutofit/>
          </a:bodyPr>
          <a:lstStyle/>
          <a:p>
            <a:pPr marL="0" lvl="0" indent="0" algn="ctr" rtl="0">
              <a:spcBef>
                <a:spcPts val="0"/>
              </a:spcBef>
              <a:spcAft>
                <a:spcPts val="1600"/>
              </a:spcAft>
              <a:buNone/>
            </a:pPr>
            <a:r>
              <a:rPr lang="en" sz="2000" b="1" dirty="0">
                <a:solidFill>
                  <a:srgbClr val="FFFFFF"/>
                </a:solidFill>
                <a:latin typeface="Big Shoulders Text"/>
                <a:ea typeface="Big Shoulders Text"/>
                <a:cs typeface="Big Shoulders Text"/>
                <a:sym typeface="Big Shoulders Text"/>
              </a:rPr>
              <a:t>01.</a:t>
            </a:r>
            <a:endParaRPr lang="en" sz="2100" b="1" dirty="0">
              <a:solidFill>
                <a:srgbClr val="FFFFFF"/>
              </a:solidFill>
              <a:latin typeface="Big Shoulders Text"/>
              <a:ea typeface="Big Shoulders Text"/>
              <a:cs typeface="Big Shoulders Text"/>
              <a:sym typeface="Big Shoulders Text"/>
            </a:endParaRPr>
          </a:p>
        </p:txBody>
      </p:sp>
      <p:sp>
        <p:nvSpPr>
          <p:cNvPr id="881" name="Google Shape;881;p61"/>
          <p:cNvSpPr txBox="1"/>
          <p:nvPr/>
        </p:nvSpPr>
        <p:spPr>
          <a:xfrm>
            <a:off x="3565007" y="2723799"/>
            <a:ext cx="634200" cy="489972"/>
          </a:xfrm>
          <a:prstGeom prst="rect">
            <a:avLst/>
          </a:prstGeom>
          <a:solidFill>
            <a:srgbClr val="E60000"/>
          </a:solidFill>
          <a:ln>
            <a:noFill/>
          </a:ln>
          <a:effectLst>
            <a:outerShdw blurRad="50800" dist="38100" dir="5400000" algn="t" rotWithShape="0">
              <a:prstClr val="black">
                <a:alpha val="40000"/>
              </a:prstClr>
            </a:outerShdw>
          </a:effectLst>
        </p:spPr>
        <p:txBody>
          <a:bodyPr spcFirstLastPara="1" wrap="square" lIns="91425" tIns="182875" rIns="91425" bIns="0" anchor="ctr" anchorCtr="0">
            <a:noAutofit/>
          </a:bodyPr>
          <a:lstStyle/>
          <a:p>
            <a:pPr marL="0" lvl="0" indent="0" algn="ctr" rtl="0">
              <a:spcBef>
                <a:spcPts val="0"/>
              </a:spcBef>
              <a:spcAft>
                <a:spcPts val="1600"/>
              </a:spcAft>
              <a:buNone/>
            </a:pPr>
            <a:r>
              <a:rPr lang="en" sz="2000" b="1" dirty="0">
                <a:solidFill>
                  <a:srgbClr val="FFFFFF"/>
                </a:solidFill>
                <a:latin typeface="Big Shoulders Text"/>
                <a:ea typeface="Big Shoulders Text"/>
                <a:cs typeface="Big Shoulders Text"/>
                <a:sym typeface="Big Shoulders Text"/>
              </a:rPr>
              <a:t>03.</a:t>
            </a:r>
            <a:endParaRPr sz="2100" b="1" dirty="0">
              <a:solidFill>
                <a:srgbClr val="FFFFFF"/>
              </a:solidFill>
              <a:latin typeface="Big Shoulders Text"/>
              <a:ea typeface="Big Shoulders Text"/>
              <a:cs typeface="Big Shoulders Text"/>
              <a:sym typeface="Big Shoulders Text"/>
            </a:endParaRPr>
          </a:p>
        </p:txBody>
      </p:sp>
      <p:sp>
        <p:nvSpPr>
          <p:cNvPr id="882" name="Google Shape;882;p61"/>
          <p:cNvSpPr txBox="1"/>
          <p:nvPr/>
        </p:nvSpPr>
        <p:spPr>
          <a:xfrm>
            <a:off x="3565007" y="3823203"/>
            <a:ext cx="634200" cy="489971"/>
          </a:xfrm>
          <a:prstGeom prst="rect">
            <a:avLst/>
          </a:prstGeom>
          <a:solidFill>
            <a:srgbClr val="E60000"/>
          </a:solidFill>
          <a:ln>
            <a:noFill/>
          </a:ln>
          <a:effectLst>
            <a:outerShdw blurRad="50800" dist="38100" dir="5400000" algn="t" rotWithShape="0">
              <a:prstClr val="black">
                <a:alpha val="40000"/>
              </a:prstClr>
            </a:outerShdw>
          </a:effectLst>
        </p:spPr>
        <p:txBody>
          <a:bodyPr spcFirstLastPara="1" wrap="square" lIns="91425" tIns="182875" rIns="91425" bIns="0" anchor="ctr" anchorCtr="0">
            <a:noAutofit/>
          </a:bodyPr>
          <a:lstStyle/>
          <a:p>
            <a:pPr marL="0" lvl="0" indent="0" algn="ctr" rtl="0">
              <a:spcBef>
                <a:spcPts val="0"/>
              </a:spcBef>
              <a:spcAft>
                <a:spcPts val="1600"/>
              </a:spcAft>
              <a:buNone/>
            </a:pPr>
            <a:r>
              <a:rPr lang="en" sz="2000" b="1" dirty="0">
                <a:solidFill>
                  <a:srgbClr val="FFFFFF"/>
                </a:solidFill>
                <a:latin typeface="Big Shoulders Text"/>
                <a:ea typeface="Big Shoulders Text"/>
                <a:cs typeface="Big Shoulders Text"/>
                <a:sym typeface="Big Shoulders Text"/>
              </a:rPr>
              <a:t>05.</a:t>
            </a:r>
            <a:endParaRPr sz="2100" b="1" dirty="0">
              <a:solidFill>
                <a:srgbClr val="FFFFFF"/>
              </a:solidFill>
              <a:latin typeface="Big Shoulders Text"/>
              <a:ea typeface="Big Shoulders Text"/>
              <a:cs typeface="Big Shoulders Text"/>
              <a:sym typeface="Big Shoulders Text"/>
            </a:endParaRPr>
          </a:p>
        </p:txBody>
      </p:sp>
      <p:sp>
        <p:nvSpPr>
          <p:cNvPr id="883" name="Google Shape;883;p61"/>
          <p:cNvSpPr txBox="1"/>
          <p:nvPr/>
        </p:nvSpPr>
        <p:spPr>
          <a:xfrm>
            <a:off x="4998307" y="1606254"/>
            <a:ext cx="634200" cy="499042"/>
          </a:xfrm>
          <a:prstGeom prst="rect">
            <a:avLst/>
          </a:prstGeom>
          <a:solidFill>
            <a:srgbClr val="E60000"/>
          </a:solidFill>
          <a:ln>
            <a:noFill/>
          </a:ln>
          <a:effectLst>
            <a:outerShdw blurRad="50800" dist="38100" dir="5400000" algn="t" rotWithShape="0">
              <a:prstClr val="black">
                <a:alpha val="40000"/>
              </a:prstClr>
            </a:outerShdw>
          </a:effectLst>
        </p:spPr>
        <p:txBody>
          <a:bodyPr spcFirstLastPara="1" wrap="square" lIns="91425" tIns="182875" rIns="91425" bIns="0" anchor="ctr" anchorCtr="0">
            <a:noAutofit/>
          </a:bodyPr>
          <a:lstStyle/>
          <a:p>
            <a:pPr marL="0" lvl="0" indent="0" algn="ctr" rtl="0">
              <a:spcBef>
                <a:spcPts val="0"/>
              </a:spcBef>
              <a:spcAft>
                <a:spcPts val="1600"/>
              </a:spcAft>
              <a:buNone/>
            </a:pPr>
            <a:r>
              <a:rPr lang="en" sz="2000" b="1" dirty="0">
                <a:solidFill>
                  <a:srgbClr val="FFFFFF"/>
                </a:solidFill>
                <a:latin typeface="Big Shoulders Text"/>
                <a:ea typeface="Big Shoulders Text"/>
                <a:cs typeface="Big Shoulders Text"/>
                <a:sym typeface="Big Shoulders Text"/>
              </a:rPr>
              <a:t>02.</a:t>
            </a:r>
            <a:endParaRPr sz="2100" b="1" dirty="0">
              <a:solidFill>
                <a:srgbClr val="FFFFFF"/>
              </a:solidFill>
              <a:latin typeface="Big Shoulders Text"/>
              <a:ea typeface="Big Shoulders Text"/>
              <a:cs typeface="Big Shoulders Text"/>
              <a:sym typeface="Big Shoulders Text"/>
            </a:endParaRPr>
          </a:p>
        </p:txBody>
      </p:sp>
      <p:sp>
        <p:nvSpPr>
          <p:cNvPr id="884" name="Google Shape;884;p61"/>
          <p:cNvSpPr txBox="1"/>
          <p:nvPr/>
        </p:nvSpPr>
        <p:spPr>
          <a:xfrm>
            <a:off x="4998307" y="2714729"/>
            <a:ext cx="634200" cy="499042"/>
          </a:xfrm>
          <a:prstGeom prst="rect">
            <a:avLst/>
          </a:prstGeom>
          <a:solidFill>
            <a:srgbClr val="E60000"/>
          </a:solidFill>
          <a:ln>
            <a:noFill/>
          </a:ln>
          <a:effectLst>
            <a:outerShdw blurRad="50800" dist="38100" dir="5400000" algn="t" rotWithShape="0">
              <a:prstClr val="black">
                <a:alpha val="40000"/>
              </a:prstClr>
            </a:outerShdw>
          </a:effectLst>
        </p:spPr>
        <p:txBody>
          <a:bodyPr spcFirstLastPara="1" wrap="square" lIns="91425" tIns="182875" rIns="91425" bIns="0" anchor="ctr" anchorCtr="0">
            <a:noAutofit/>
          </a:bodyPr>
          <a:lstStyle/>
          <a:p>
            <a:pPr marL="0" lvl="0" indent="0" algn="ctr" rtl="0">
              <a:spcBef>
                <a:spcPts val="0"/>
              </a:spcBef>
              <a:spcAft>
                <a:spcPts val="1600"/>
              </a:spcAft>
              <a:buNone/>
            </a:pPr>
            <a:r>
              <a:rPr lang="en" sz="2000" b="1" dirty="0">
                <a:solidFill>
                  <a:srgbClr val="FFFFFF"/>
                </a:solidFill>
                <a:latin typeface="Big Shoulders Text"/>
                <a:ea typeface="Big Shoulders Text"/>
                <a:cs typeface="Big Shoulders Text"/>
                <a:sym typeface="Big Shoulders Text"/>
              </a:rPr>
              <a:t>04.</a:t>
            </a:r>
            <a:endParaRPr sz="2100" b="1" dirty="0">
              <a:solidFill>
                <a:srgbClr val="FFFFFF"/>
              </a:solidFill>
              <a:latin typeface="Big Shoulders Text"/>
              <a:ea typeface="Big Shoulders Text"/>
              <a:cs typeface="Big Shoulders Text"/>
              <a:sym typeface="Big Shoulders Text"/>
            </a:endParaRPr>
          </a:p>
        </p:txBody>
      </p:sp>
      <p:sp>
        <p:nvSpPr>
          <p:cNvPr id="885" name="Google Shape;885;p61"/>
          <p:cNvSpPr txBox="1"/>
          <p:nvPr/>
        </p:nvSpPr>
        <p:spPr>
          <a:xfrm>
            <a:off x="5034080" y="3832275"/>
            <a:ext cx="634200" cy="480900"/>
          </a:xfrm>
          <a:prstGeom prst="rect">
            <a:avLst/>
          </a:prstGeom>
          <a:solidFill>
            <a:srgbClr val="E60000"/>
          </a:solidFill>
          <a:ln>
            <a:noFill/>
          </a:ln>
          <a:effectLst>
            <a:outerShdw blurRad="50800" dist="38100" dir="5400000" algn="t" rotWithShape="0">
              <a:prstClr val="black">
                <a:alpha val="40000"/>
              </a:prstClr>
            </a:outerShdw>
          </a:effectLst>
        </p:spPr>
        <p:txBody>
          <a:bodyPr spcFirstLastPara="1" wrap="square" lIns="91425" tIns="182875" rIns="91425" bIns="0" anchor="ctr" anchorCtr="0">
            <a:noAutofit/>
          </a:bodyPr>
          <a:lstStyle/>
          <a:p>
            <a:pPr marL="0" lvl="0" indent="0" algn="ctr" rtl="0">
              <a:spcBef>
                <a:spcPts val="0"/>
              </a:spcBef>
              <a:spcAft>
                <a:spcPts val="1600"/>
              </a:spcAft>
              <a:buNone/>
            </a:pPr>
            <a:r>
              <a:rPr lang="en" sz="2000" b="1" dirty="0">
                <a:solidFill>
                  <a:srgbClr val="FFFFFF"/>
                </a:solidFill>
                <a:latin typeface="Big Shoulders Text"/>
                <a:ea typeface="Big Shoulders Text"/>
                <a:cs typeface="Big Shoulders Text"/>
                <a:sym typeface="Big Shoulders Text"/>
              </a:rPr>
              <a:t>06.</a:t>
            </a:r>
            <a:endParaRPr sz="2100" b="1" dirty="0">
              <a:solidFill>
                <a:srgbClr val="FFFFFF"/>
              </a:solidFill>
              <a:latin typeface="Big Shoulders Text"/>
              <a:ea typeface="Big Shoulders Text"/>
              <a:cs typeface="Big Shoulders Text"/>
              <a:sym typeface="Big Shoulders Text"/>
            </a:endParaRPr>
          </a:p>
        </p:txBody>
      </p:sp>
      <p:cxnSp>
        <p:nvCxnSpPr>
          <p:cNvPr id="886" name="Google Shape;886;p61"/>
          <p:cNvCxnSpPr>
            <a:cxnSpLocks/>
            <a:stCxn id="868" idx="3"/>
            <a:endCxn id="871" idx="1"/>
          </p:cNvCxnSpPr>
          <p:nvPr/>
        </p:nvCxnSpPr>
        <p:spPr>
          <a:xfrm>
            <a:off x="4095800" y="1855775"/>
            <a:ext cx="952500" cy="0"/>
          </a:xfrm>
          <a:prstGeom prst="straightConnector1">
            <a:avLst/>
          </a:prstGeom>
          <a:noFill/>
          <a:ln w="19050" cap="flat" cmpd="sng">
            <a:solidFill>
              <a:srgbClr val="000000"/>
            </a:solidFill>
            <a:prstDash val="dash"/>
            <a:round/>
            <a:headEnd type="none" w="med" len="med"/>
            <a:tailEnd type="none" w="med" len="med"/>
          </a:ln>
          <a:effectLst>
            <a:outerShdw blurRad="50800" dist="38100" dir="5400000" algn="t" rotWithShape="0">
              <a:prstClr val="black">
                <a:alpha val="40000"/>
              </a:prstClr>
            </a:outerShdw>
          </a:effectLst>
        </p:spPr>
      </p:cxnSp>
      <p:cxnSp>
        <p:nvCxnSpPr>
          <p:cNvPr id="887" name="Google Shape;887;p61"/>
          <p:cNvCxnSpPr>
            <a:stCxn id="871" idx="2"/>
            <a:endCxn id="869" idx="0"/>
          </p:cNvCxnSpPr>
          <p:nvPr/>
        </p:nvCxnSpPr>
        <p:spPr>
          <a:xfrm rot="5400000">
            <a:off x="4258150" y="1693325"/>
            <a:ext cx="627600" cy="1433400"/>
          </a:xfrm>
          <a:prstGeom prst="bentConnector3">
            <a:avLst>
              <a:gd name="adj1" fmla="val 49998"/>
            </a:avLst>
          </a:prstGeom>
          <a:noFill/>
          <a:ln w="19050" cap="flat" cmpd="sng">
            <a:solidFill>
              <a:srgbClr val="000000"/>
            </a:solidFill>
            <a:prstDash val="dash"/>
            <a:round/>
            <a:headEnd type="none" w="med" len="med"/>
            <a:tailEnd type="none" w="med" len="med"/>
          </a:ln>
          <a:effectLst>
            <a:outerShdw blurRad="50800" dist="38100" dir="5400000" algn="t" rotWithShape="0">
              <a:prstClr val="black">
                <a:alpha val="40000"/>
              </a:prstClr>
            </a:outerShdw>
          </a:effectLst>
        </p:spPr>
      </p:cxnSp>
      <p:cxnSp>
        <p:nvCxnSpPr>
          <p:cNvPr id="888" name="Google Shape;888;p61"/>
          <p:cNvCxnSpPr>
            <a:stCxn id="869" idx="3"/>
            <a:endCxn id="872" idx="1"/>
          </p:cNvCxnSpPr>
          <p:nvPr/>
        </p:nvCxnSpPr>
        <p:spPr>
          <a:xfrm>
            <a:off x="4095800" y="2964250"/>
            <a:ext cx="952500" cy="600"/>
          </a:xfrm>
          <a:prstGeom prst="bentConnector3">
            <a:avLst>
              <a:gd name="adj1" fmla="val 49995"/>
            </a:avLst>
          </a:prstGeom>
          <a:noFill/>
          <a:ln w="19050" cap="flat" cmpd="sng">
            <a:solidFill>
              <a:srgbClr val="000000"/>
            </a:solidFill>
            <a:prstDash val="dash"/>
            <a:round/>
            <a:headEnd type="none" w="med" len="med"/>
            <a:tailEnd type="none" w="med" len="med"/>
          </a:ln>
          <a:effectLst>
            <a:outerShdw blurRad="50800" dist="38100" dir="5400000" algn="t" rotWithShape="0">
              <a:prstClr val="black">
                <a:alpha val="40000"/>
              </a:prstClr>
            </a:outerShdw>
          </a:effectLst>
        </p:spPr>
      </p:cxnSp>
      <p:cxnSp>
        <p:nvCxnSpPr>
          <p:cNvPr id="889" name="Google Shape;889;p61"/>
          <p:cNvCxnSpPr>
            <a:stCxn id="872" idx="2"/>
            <a:endCxn id="870" idx="0"/>
          </p:cNvCxnSpPr>
          <p:nvPr/>
        </p:nvCxnSpPr>
        <p:spPr>
          <a:xfrm rot="5400000">
            <a:off x="4258150" y="2801800"/>
            <a:ext cx="627600" cy="1433400"/>
          </a:xfrm>
          <a:prstGeom prst="bentConnector3">
            <a:avLst>
              <a:gd name="adj1" fmla="val 49998"/>
            </a:avLst>
          </a:prstGeom>
          <a:noFill/>
          <a:ln w="19050" cap="flat" cmpd="sng">
            <a:solidFill>
              <a:srgbClr val="000000"/>
            </a:solidFill>
            <a:prstDash val="dash"/>
            <a:round/>
            <a:headEnd type="none" w="med" len="med"/>
            <a:tailEnd type="none" w="med" len="med"/>
          </a:ln>
          <a:effectLst>
            <a:outerShdw blurRad="50800" dist="38100" dir="5400000" algn="t" rotWithShape="0">
              <a:prstClr val="black">
                <a:alpha val="40000"/>
              </a:prstClr>
            </a:outerShdw>
          </a:effectLst>
        </p:spPr>
      </p:cxnSp>
      <p:cxnSp>
        <p:nvCxnSpPr>
          <p:cNvPr id="890" name="Google Shape;890;p61"/>
          <p:cNvCxnSpPr>
            <a:stCxn id="870" idx="3"/>
            <a:endCxn id="873" idx="1"/>
          </p:cNvCxnSpPr>
          <p:nvPr/>
        </p:nvCxnSpPr>
        <p:spPr>
          <a:xfrm>
            <a:off x="4095800" y="4072725"/>
            <a:ext cx="952500" cy="600"/>
          </a:xfrm>
          <a:prstGeom prst="bentConnector3">
            <a:avLst>
              <a:gd name="adj1" fmla="val 49995"/>
            </a:avLst>
          </a:prstGeom>
          <a:noFill/>
          <a:ln w="19050" cap="flat" cmpd="sng">
            <a:solidFill>
              <a:srgbClr val="000000"/>
            </a:solidFill>
            <a:prstDash val="dash"/>
            <a:round/>
            <a:headEnd type="none" w="med" len="med"/>
            <a:tailEnd type="none" w="med" len="med"/>
          </a:ln>
          <a:effectLst>
            <a:outerShdw blurRad="50800" dist="38100" dir="5400000" algn="t" rotWithShape="0">
              <a:prstClr val="black">
                <a:alpha val="40000"/>
              </a:prstClr>
            </a:outerShdw>
          </a:effectLst>
        </p:spPr>
      </p:cxnSp>
      <p:sp>
        <p:nvSpPr>
          <p:cNvPr id="11" name="Rectangle 10">
            <a:extLst>
              <a:ext uri="{FF2B5EF4-FFF2-40B4-BE49-F238E27FC236}">
                <a16:creationId xmlns:a16="http://schemas.microsoft.com/office/drawing/2014/main" id="{EB3F0F8B-3D4A-CA46-AF44-D83F64FC1E62}"/>
              </a:ext>
            </a:extLst>
          </p:cNvPr>
          <p:cNvSpPr/>
          <p:nvPr/>
        </p:nvSpPr>
        <p:spPr>
          <a:xfrm>
            <a:off x="154119" y="139055"/>
            <a:ext cx="8835761" cy="4851118"/>
          </a:xfrm>
          <a:prstGeom prst="rect">
            <a:avLst/>
          </a:prstGeom>
          <a:noFill/>
          <a:ln>
            <a:solidFill>
              <a:srgbClr val="231F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4">
          <a:extLst>
            <a:ext uri="{FF2B5EF4-FFF2-40B4-BE49-F238E27FC236}">
              <a16:creationId xmlns:a16="http://schemas.microsoft.com/office/drawing/2014/main" id="{9D53F7B8-5BC9-77BD-D26B-9E41216099A7}"/>
            </a:ext>
          </a:extLst>
        </p:cNvPr>
        <p:cNvGrpSpPr/>
        <p:nvPr/>
      </p:nvGrpSpPr>
      <p:grpSpPr>
        <a:xfrm>
          <a:off x="0" y="0"/>
          <a:ext cx="0" cy="0"/>
          <a:chOff x="0" y="0"/>
          <a:chExt cx="0" cy="0"/>
        </a:xfrm>
      </p:grpSpPr>
      <p:sp>
        <p:nvSpPr>
          <p:cNvPr id="85" name="Rectangle 84">
            <a:extLst>
              <a:ext uri="{FF2B5EF4-FFF2-40B4-BE49-F238E27FC236}">
                <a16:creationId xmlns:a16="http://schemas.microsoft.com/office/drawing/2014/main" id="{F25EEBE3-78D0-2AC3-9264-C545ECB340FF}"/>
              </a:ext>
            </a:extLst>
          </p:cNvPr>
          <p:cNvSpPr/>
          <p:nvPr/>
        </p:nvSpPr>
        <p:spPr>
          <a:xfrm>
            <a:off x="154119" y="139055"/>
            <a:ext cx="8835761" cy="4851118"/>
          </a:xfrm>
          <a:prstGeom prst="rect">
            <a:avLst/>
          </a:prstGeom>
          <a:noFill/>
          <a:ln>
            <a:solidFill>
              <a:srgbClr val="D827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413308D-4D51-1E1D-BD28-0C55E17896BC}"/>
              </a:ext>
            </a:extLst>
          </p:cNvPr>
          <p:cNvSpPr/>
          <p:nvPr/>
        </p:nvSpPr>
        <p:spPr>
          <a:xfrm>
            <a:off x="0" y="548684"/>
            <a:ext cx="4430553" cy="646720"/>
          </a:xfrm>
          <a:prstGeom prst="rect">
            <a:avLst/>
          </a:prstGeom>
          <a:solidFill>
            <a:srgbClr val="231F20"/>
          </a:solidFill>
          <a:ln>
            <a:solidFill>
              <a:srgbClr val="231F20"/>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Google Shape;905;p62">
            <a:extLst>
              <a:ext uri="{FF2B5EF4-FFF2-40B4-BE49-F238E27FC236}">
                <a16:creationId xmlns:a16="http://schemas.microsoft.com/office/drawing/2014/main" id="{3022621C-128E-BC1C-2FF5-B37E436D68F7}"/>
              </a:ext>
            </a:extLst>
          </p:cNvPr>
          <p:cNvSpPr txBox="1">
            <a:spLocks noGrp="1"/>
          </p:cNvSpPr>
          <p:nvPr>
            <p:ph type="ctrTitle"/>
          </p:nvPr>
        </p:nvSpPr>
        <p:spPr>
          <a:xfrm>
            <a:off x="201968" y="564176"/>
            <a:ext cx="4228585" cy="714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dirty="0">
                <a:solidFill>
                  <a:srgbClr val="FFFFFF"/>
                </a:solidFill>
                <a:effectLst>
                  <a:outerShdw blurRad="50800" dist="38100" dir="5400000" algn="t" rotWithShape="0">
                    <a:prstClr val="black">
                      <a:alpha val="40000"/>
                    </a:prstClr>
                  </a:outerShdw>
                </a:effectLst>
                <a:latin typeface="Bebas Neue" panose="020B0606020202050201" pitchFamily="34" charset="0"/>
              </a:rPr>
              <a:t>FALL 202</a:t>
            </a:r>
            <a:r>
              <a:rPr lang="en" sz="5000" dirty="0">
                <a:solidFill>
                  <a:srgbClr val="FFFFFF"/>
                </a:solidFill>
                <a:effectLst>
                  <a:outerShdw blurRad="50800" dist="38100" dir="5400000" algn="t" rotWithShape="0">
                    <a:prstClr val="black">
                      <a:alpha val="40000"/>
                    </a:prstClr>
                  </a:outerShdw>
                </a:effectLst>
                <a:latin typeface="Bebas Neue" panose="020B0606020202050201" pitchFamily="34" charset="0"/>
              </a:rPr>
              <a:t>4</a:t>
            </a:r>
            <a:r>
              <a:rPr lang="en" sz="5000" b="1" dirty="0">
                <a:solidFill>
                  <a:srgbClr val="FFFFFF"/>
                </a:solidFill>
                <a:effectLst>
                  <a:outerShdw blurRad="50800" dist="38100" dir="5400000" algn="t" rotWithShape="0">
                    <a:prstClr val="black">
                      <a:alpha val="40000"/>
                    </a:prstClr>
                  </a:outerShdw>
                </a:effectLst>
                <a:latin typeface="Bebas Neue" panose="020B0606020202050201" pitchFamily="34" charset="0"/>
              </a:rPr>
              <a:t> SCHEDULE</a:t>
            </a:r>
            <a:endParaRPr sz="5000" b="1" dirty="0">
              <a:solidFill>
                <a:srgbClr val="FFFFFF"/>
              </a:solidFill>
              <a:effectLst>
                <a:outerShdw blurRad="50800" dist="38100" dir="5400000" algn="t" rotWithShape="0">
                  <a:prstClr val="black">
                    <a:alpha val="40000"/>
                  </a:prstClr>
                </a:outerShdw>
              </a:effectLst>
              <a:latin typeface="Bebas Neue" panose="020B0606020202050201" pitchFamily="34" charset="0"/>
            </a:endParaRPr>
          </a:p>
        </p:txBody>
      </p:sp>
      <p:grpSp>
        <p:nvGrpSpPr>
          <p:cNvPr id="94" name="Group 93">
            <a:extLst>
              <a:ext uri="{FF2B5EF4-FFF2-40B4-BE49-F238E27FC236}">
                <a16:creationId xmlns:a16="http://schemas.microsoft.com/office/drawing/2014/main" id="{679434F4-328A-A531-A500-791F9EC98D42}"/>
              </a:ext>
            </a:extLst>
          </p:cNvPr>
          <p:cNvGrpSpPr/>
          <p:nvPr/>
        </p:nvGrpSpPr>
        <p:grpSpPr>
          <a:xfrm>
            <a:off x="2123349" y="1605033"/>
            <a:ext cx="7020650" cy="3110063"/>
            <a:chOff x="2123349" y="1453877"/>
            <a:chExt cx="7020650" cy="3110063"/>
          </a:xfrm>
        </p:grpSpPr>
        <p:sp>
          <p:nvSpPr>
            <p:cNvPr id="47" name="Google Shape;5007;p116">
              <a:extLst>
                <a:ext uri="{FF2B5EF4-FFF2-40B4-BE49-F238E27FC236}">
                  <a16:creationId xmlns:a16="http://schemas.microsoft.com/office/drawing/2014/main" id="{6A0AFB99-94C8-B629-E676-5EAF6C06EE5B}"/>
                </a:ext>
              </a:extLst>
            </p:cNvPr>
            <p:cNvSpPr txBox="1">
              <a:spLocks/>
            </p:cNvSpPr>
            <p:nvPr/>
          </p:nvSpPr>
          <p:spPr>
            <a:xfrm>
              <a:off x="2123349" y="2016879"/>
              <a:ext cx="2082159" cy="31443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000" b="1"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SEMESTER ENDS</a:t>
              </a:r>
            </a:p>
          </p:txBody>
        </p:sp>
        <p:sp>
          <p:nvSpPr>
            <p:cNvPr id="48" name="Google Shape;5007;p116">
              <a:extLst>
                <a:ext uri="{FF2B5EF4-FFF2-40B4-BE49-F238E27FC236}">
                  <a16:creationId xmlns:a16="http://schemas.microsoft.com/office/drawing/2014/main" id="{8036FF4F-55CD-22EC-795A-36C6AEC33A91}"/>
                </a:ext>
              </a:extLst>
            </p:cNvPr>
            <p:cNvSpPr txBox="1">
              <a:spLocks/>
            </p:cNvSpPr>
            <p:nvPr/>
          </p:nvSpPr>
          <p:spPr>
            <a:xfrm>
              <a:off x="5291091" y="2308296"/>
              <a:ext cx="3471908" cy="41250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1500" b="0"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Instructors have until December 13, </a:t>
              </a:r>
              <a:r>
                <a:rPr lang="en-US" sz="1500" b="0" dirty="0">
                  <a:solidFill>
                    <a:srgbClr val="231F20"/>
                  </a:solidFill>
                  <a:effectLst>
                    <a:outerShdw blurRad="50800" dist="38100" dir="5400000" algn="t" rotWithShape="0">
                      <a:prstClr val="black">
                        <a:alpha val="40000"/>
                      </a:prstClr>
                    </a:outerShdw>
                  </a:effectLst>
                  <a:latin typeface="Aptos Display" panose="020B0004020202020204" pitchFamily="34" charset="0"/>
                </a:rPr>
                <a:t>2024,</a:t>
              </a:r>
              <a:r>
                <a:rPr kumimoji="0" lang="en-US" sz="1500" b="0"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 to submit grades.</a:t>
              </a:r>
            </a:p>
          </p:txBody>
        </p:sp>
        <p:sp>
          <p:nvSpPr>
            <p:cNvPr id="55" name="Google Shape;5007;p116">
              <a:extLst>
                <a:ext uri="{FF2B5EF4-FFF2-40B4-BE49-F238E27FC236}">
                  <a16:creationId xmlns:a16="http://schemas.microsoft.com/office/drawing/2014/main" id="{EB1AFC59-C362-004B-6F7A-74A6EF1B8C2E}"/>
                </a:ext>
              </a:extLst>
            </p:cNvPr>
            <p:cNvSpPr txBox="1">
              <a:spLocks/>
            </p:cNvSpPr>
            <p:nvPr/>
          </p:nvSpPr>
          <p:spPr>
            <a:xfrm>
              <a:off x="5291091" y="2013028"/>
              <a:ext cx="2584838" cy="31443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000" b="1"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GRADES ARE ROLLED</a:t>
              </a:r>
            </a:p>
          </p:txBody>
        </p:sp>
        <p:grpSp>
          <p:nvGrpSpPr>
            <p:cNvPr id="89" name="Group 88">
              <a:extLst>
                <a:ext uri="{FF2B5EF4-FFF2-40B4-BE49-F238E27FC236}">
                  <a16:creationId xmlns:a16="http://schemas.microsoft.com/office/drawing/2014/main" id="{CB322BB0-AEB6-CFFE-9DC7-88AB32D2FE57}"/>
                </a:ext>
              </a:extLst>
            </p:cNvPr>
            <p:cNvGrpSpPr/>
            <p:nvPr/>
          </p:nvGrpSpPr>
          <p:grpSpPr>
            <a:xfrm>
              <a:off x="2123349" y="1453877"/>
              <a:ext cx="7020650" cy="521959"/>
              <a:chOff x="2123350" y="1438101"/>
              <a:chExt cx="7020650" cy="521959"/>
            </a:xfrm>
          </p:grpSpPr>
          <p:sp>
            <p:nvSpPr>
              <p:cNvPr id="2" name="Rectangle 1">
                <a:extLst>
                  <a:ext uri="{FF2B5EF4-FFF2-40B4-BE49-F238E27FC236}">
                    <a16:creationId xmlns:a16="http://schemas.microsoft.com/office/drawing/2014/main" id="{D1B6FCCB-2762-8A7D-56D4-2A7AF6546369}"/>
                  </a:ext>
                </a:extLst>
              </p:cNvPr>
              <p:cNvSpPr/>
              <p:nvPr/>
            </p:nvSpPr>
            <p:spPr>
              <a:xfrm>
                <a:off x="2123350" y="1438101"/>
                <a:ext cx="7020650" cy="490380"/>
              </a:xfrm>
              <a:prstGeom prst="rect">
                <a:avLst/>
              </a:prstGeom>
              <a:solidFill>
                <a:srgbClr val="D82727"/>
              </a:solidFill>
              <a:ln>
                <a:solidFill>
                  <a:srgbClr val="D2232A"/>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Google Shape;476;p66">
                <a:extLst>
                  <a:ext uri="{FF2B5EF4-FFF2-40B4-BE49-F238E27FC236}">
                    <a16:creationId xmlns:a16="http://schemas.microsoft.com/office/drawing/2014/main" id="{2701611D-E5F8-13B5-DBC2-5143D5E7166B}"/>
                  </a:ext>
                </a:extLst>
              </p:cNvPr>
              <p:cNvSpPr txBox="1">
                <a:spLocks/>
              </p:cNvSpPr>
              <p:nvPr/>
            </p:nvSpPr>
            <p:spPr>
              <a:xfrm>
                <a:off x="2136934" y="1481260"/>
                <a:ext cx="2293620" cy="478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Bebas Neue"/>
                  <a:buNone/>
                  <a:defRPr sz="48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D82727"/>
                  </a:buClr>
                  <a:buSzPts val="6000"/>
                  <a:buFont typeface="Bebas Neue"/>
                  <a:buNone/>
                  <a:tabLst/>
                  <a:defRPr/>
                </a:pPr>
                <a:r>
                  <a:rPr kumimoji="0" lang="en" sz="4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DECEMBER 07</a:t>
                </a:r>
              </a:p>
            </p:txBody>
          </p:sp>
          <p:sp>
            <p:nvSpPr>
              <p:cNvPr id="76" name="Google Shape;476;p66">
                <a:extLst>
                  <a:ext uri="{FF2B5EF4-FFF2-40B4-BE49-F238E27FC236}">
                    <a16:creationId xmlns:a16="http://schemas.microsoft.com/office/drawing/2014/main" id="{41B1B3C9-A018-1461-8DFE-856AFD5A1D44}"/>
                  </a:ext>
                </a:extLst>
              </p:cNvPr>
              <p:cNvSpPr txBox="1">
                <a:spLocks/>
              </p:cNvSpPr>
              <p:nvPr/>
            </p:nvSpPr>
            <p:spPr>
              <a:xfrm>
                <a:off x="5291092" y="1480845"/>
                <a:ext cx="2382267" cy="478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Bebas Neue"/>
                  <a:buNone/>
                  <a:defRPr sz="48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D82727"/>
                  </a:buClr>
                  <a:buSzPts val="6000"/>
                  <a:buFont typeface="Bebas Neue"/>
                  <a:buNone/>
                  <a:tabLst/>
                  <a:defRPr/>
                </a:pPr>
                <a:r>
                  <a:rPr kumimoji="0" lang="en" sz="4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DECEMBER 13</a:t>
                </a:r>
              </a:p>
            </p:txBody>
          </p:sp>
        </p:grpSp>
        <p:sp>
          <p:nvSpPr>
            <p:cNvPr id="77" name="Google Shape;5007;p116">
              <a:extLst>
                <a:ext uri="{FF2B5EF4-FFF2-40B4-BE49-F238E27FC236}">
                  <a16:creationId xmlns:a16="http://schemas.microsoft.com/office/drawing/2014/main" id="{3518B5B4-97AD-DDF7-8C9B-83226A3495C7}"/>
                </a:ext>
              </a:extLst>
            </p:cNvPr>
            <p:cNvSpPr txBox="1">
              <a:spLocks/>
            </p:cNvSpPr>
            <p:nvPr/>
          </p:nvSpPr>
          <p:spPr>
            <a:xfrm>
              <a:off x="2123349" y="2308296"/>
              <a:ext cx="2235290" cy="41250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1500" b="0"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This is the official last day of the semester.</a:t>
              </a:r>
            </a:p>
          </p:txBody>
        </p:sp>
        <p:sp>
          <p:nvSpPr>
            <p:cNvPr id="79" name="Google Shape;5007;p116">
              <a:extLst>
                <a:ext uri="{FF2B5EF4-FFF2-40B4-BE49-F238E27FC236}">
                  <a16:creationId xmlns:a16="http://schemas.microsoft.com/office/drawing/2014/main" id="{E13AB4BB-EC73-9210-8D43-8980580A502C}"/>
                </a:ext>
              </a:extLst>
            </p:cNvPr>
            <p:cNvSpPr txBox="1">
              <a:spLocks/>
            </p:cNvSpPr>
            <p:nvPr/>
          </p:nvSpPr>
          <p:spPr>
            <a:xfrm>
              <a:off x="2136934" y="3607152"/>
              <a:ext cx="2082159" cy="31443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000" b="1"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EVALUATIONS</a:t>
              </a:r>
            </a:p>
          </p:txBody>
        </p:sp>
        <p:sp>
          <p:nvSpPr>
            <p:cNvPr id="80" name="Google Shape;5007;p116">
              <a:extLst>
                <a:ext uri="{FF2B5EF4-FFF2-40B4-BE49-F238E27FC236}">
                  <a16:creationId xmlns:a16="http://schemas.microsoft.com/office/drawing/2014/main" id="{8BEFCED6-C84C-FE86-2969-5DB83AEF1789}"/>
                </a:ext>
              </a:extLst>
            </p:cNvPr>
            <p:cNvSpPr txBox="1">
              <a:spLocks/>
            </p:cNvSpPr>
            <p:nvPr/>
          </p:nvSpPr>
          <p:spPr>
            <a:xfrm>
              <a:off x="5291091" y="3853246"/>
              <a:ext cx="3471907" cy="71069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lang="en-US" sz="1500" b="0" dirty="0">
                  <a:solidFill>
                    <a:srgbClr val="231F20"/>
                  </a:solidFill>
                  <a:effectLst>
                    <a:outerShdw blurRad="50800" dist="38100" dir="5400000" algn="t" rotWithShape="0">
                      <a:prstClr val="black">
                        <a:alpha val="40000"/>
                      </a:prstClr>
                    </a:outerShdw>
                  </a:effectLst>
                  <a:latin typeface="Aptos Display" panose="020B0004020202020204" pitchFamily="34" charset="0"/>
                </a:rPr>
                <a:t>Diplomas/Certificates are mailed out. Check your mailing address on WebSTAR before January 3, 2025.</a:t>
              </a:r>
              <a:endParaRPr kumimoji="0" lang="en-US" sz="1500" b="0"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endParaRPr>
            </a:p>
          </p:txBody>
        </p:sp>
        <p:sp>
          <p:nvSpPr>
            <p:cNvPr id="81" name="Google Shape;5007;p116">
              <a:extLst>
                <a:ext uri="{FF2B5EF4-FFF2-40B4-BE49-F238E27FC236}">
                  <a16:creationId xmlns:a16="http://schemas.microsoft.com/office/drawing/2014/main" id="{8FAB13E9-5906-A8A5-38AA-6195C0FC302E}"/>
                </a:ext>
              </a:extLst>
            </p:cNvPr>
            <p:cNvSpPr txBox="1">
              <a:spLocks/>
            </p:cNvSpPr>
            <p:nvPr/>
          </p:nvSpPr>
          <p:spPr>
            <a:xfrm>
              <a:off x="5291092" y="3607152"/>
              <a:ext cx="2584838" cy="31443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000" b="1"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MAIL OUT</a:t>
              </a:r>
            </a:p>
          </p:txBody>
        </p:sp>
        <p:sp>
          <p:nvSpPr>
            <p:cNvPr id="84" name="Google Shape;5007;p116">
              <a:extLst>
                <a:ext uri="{FF2B5EF4-FFF2-40B4-BE49-F238E27FC236}">
                  <a16:creationId xmlns:a16="http://schemas.microsoft.com/office/drawing/2014/main" id="{68DE264E-DEB8-DB45-4B85-57D8A18896E6}"/>
                </a:ext>
              </a:extLst>
            </p:cNvPr>
            <p:cNvSpPr txBox="1">
              <a:spLocks/>
            </p:cNvSpPr>
            <p:nvPr/>
          </p:nvSpPr>
          <p:spPr>
            <a:xfrm>
              <a:off x="2123349" y="3865074"/>
              <a:ext cx="2738211" cy="51321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1500" b="0"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Evaluators begin evaluations after returning from Winter Break.</a:t>
              </a:r>
            </a:p>
          </p:txBody>
        </p:sp>
        <p:grpSp>
          <p:nvGrpSpPr>
            <p:cNvPr id="90" name="Group 89">
              <a:extLst>
                <a:ext uri="{FF2B5EF4-FFF2-40B4-BE49-F238E27FC236}">
                  <a16:creationId xmlns:a16="http://schemas.microsoft.com/office/drawing/2014/main" id="{3FAEF181-1C5D-6B54-56FC-31A6BF239C55}"/>
                </a:ext>
              </a:extLst>
            </p:cNvPr>
            <p:cNvGrpSpPr/>
            <p:nvPr/>
          </p:nvGrpSpPr>
          <p:grpSpPr>
            <a:xfrm>
              <a:off x="2123349" y="3053678"/>
              <a:ext cx="7020650" cy="521543"/>
              <a:chOff x="2123350" y="1438101"/>
              <a:chExt cx="7020650" cy="521543"/>
            </a:xfrm>
          </p:grpSpPr>
          <p:sp>
            <p:nvSpPr>
              <p:cNvPr id="91" name="Rectangle 90">
                <a:extLst>
                  <a:ext uri="{FF2B5EF4-FFF2-40B4-BE49-F238E27FC236}">
                    <a16:creationId xmlns:a16="http://schemas.microsoft.com/office/drawing/2014/main" id="{B2EB0262-F4AD-8FFD-43FB-6033F4D0EBDF}"/>
                  </a:ext>
                </a:extLst>
              </p:cNvPr>
              <p:cNvSpPr/>
              <p:nvPr/>
            </p:nvSpPr>
            <p:spPr>
              <a:xfrm>
                <a:off x="2123350" y="1438101"/>
                <a:ext cx="7020650" cy="490380"/>
              </a:xfrm>
              <a:prstGeom prst="rect">
                <a:avLst/>
              </a:prstGeom>
              <a:solidFill>
                <a:srgbClr val="D82727"/>
              </a:solidFill>
              <a:ln>
                <a:solidFill>
                  <a:srgbClr val="D2232A"/>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Google Shape;476;p66">
                <a:extLst>
                  <a:ext uri="{FF2B5EF4-FFF2-40B4-BE49-F238E27FC236}">
                    <a16:creationId xmlns:a16="http://schemas.microsoft.com/office/drawing/2014/main" id="{F6902B8D-2FBE-2294-E1C7-07003CEF3045}"/>
                  </a:ext>
                </a:extLst>
              </p:cNvPr>
              <p:cNvSpPr txBox="1">
                <a:spLocks/>
              </p:cNvSpPr>
              <p:nvPr/>
            </p:nvSpPr>
            <p:spPr>
              <a:xfrm>
                <a:off x="2136934" y="1480844"/>
                <a:ext cx="2082160" cy="478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Bebas Neue"/>
                  <a:buNone/>
                  <a:defRPr sz="48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D82727"/>
                  </a:buClr>
                  <a:buSzPts val="6000"/>
                  <a:buFont typeface="Bebas Neue"/>
                  <a:buNone/>
                  <a:tabLst/>
                  <a:defRPr/>
                </a:pPr>
                <a:r>
                  <a:rPr kumimoji="0" lang="en" sz="4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JANAURY 02</a:t>
                </a:r>
              </a:p>
            </p:txBody>
          </p:sp>
          <p:sp>
            <p:nvSpPr>
              <p:cNvPr id="93" name="Google Shape;476;p66">
                <a:extLst>
                  <a:ext uri="{FF2B5EF4-FFF2-40B4-BE49-F238E27FC236}">
                    <a16:creationId xmlns:a16="http://schemas.microsoft.com/office/drawing/2014/main" id="{14C15837-2F4F-972B-12EE-612898783309}"/>
                  </a:ext>
                </a:extLst>
              </p:cNvPr>
              <p:cNvSpPr txBox="1">
                <a:spLocks/>
              </p:cNvSpPr>
              <p:nvPr/>
            </p:nvSpPr>
            <p:spPr>
              <a:xfrm>
                <a:off x="5291092" y="1480844"/>
                <a:ext cx="2481969" cy="478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Bebas Neue"/>
                  <a:buNone/>
                  <a:defRPr sz="48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D82727"/>
                  </a:buClr>
                  <a:buSzPts val="6000"/>
                  <a:buFont typeface="Bebas Neue"/>
                  <a:buNone/>
                  <a:tabLst/>
                  <a:defRPr/>
                </a:pPr>
                <a:r>
                  <a:rPr kumimoji="0" lang="en" sz="4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FEBRUARY 13</a:t>
                </a:r>
              </a:p>
            </p:txBody>
          </p:sp>
        </p:grpSp>
      </p:grpSp>
    </p:spTree>
    <p:extLst>
      <p:ext uri="{BB962C8B-B14F-4D97-AF65-F5344CB8AC3E}">
        <p14:creationId xmlns:p14="http://schemas.microsoft.com/office/powerpoint/2010/main" val="3050756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4">
          <a:extLst>
            <a:ext uri="{FF2B5EF4-FFF2-40B4-BE49-F238E27FC236}">
              <a16:creationId xmlns:a16="http://schemas.microsoft.com/office/drawing/2014/main" id="{0FDEB1AD-8D14-4B3C-6445-7CE7BA804B71}"/>
            </a:ext>
          </a:extLst>
        </p:cNvPr>
        <p:cNvGrpSpPr/>
        <p:nvPr/>
      </p:nvGrpSpPr>
      <p:grpSpPr>
        <a:xfrm>
          <a:off x="0" y="0"/>
          <a:ext cx="0" cy="0"/>
          <a:chOff x="0" y="0"/>
          <a:chExt cx="0" cy="0"/>
        </a:xfrm>
      </p:grpSpPr>
      <p:sp>
        <p:nvSpPr>
          <p:cNvPr id="85" name="Rectangle 84">
            <a:extLst>
              <a:ext uri="{FF2B5EF4-FFF2-40B4-BE49-F238E27FC236}">
                <a16:creationId xmlns:a16="http://schemas.microsoft.com/office/drawing/2014/main" id="{028F094F-0E03-4E70-F6DA-4B54E9ADF222}"/>
              </a:ext>
            </a:extLst>
          </p:cNvPr>
          <p:cNvSpPr/>
          <p:nvPr/>
        </p:nvSpPr>
        <p:spPr>
          <a:xfrm>
            <a:off x="154119" y="139055"/>
            <a:ext cx="8835761" cy="4851118"/>
          </a:xfrm>
          <a:prstGeom prst="rect">
            <a:avLst/>
          </a:prstGeom>
          <a:noFill/>
          <a:ln>
            <a:solidFill>
              <a:srgbClr val="231F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83A6504-365D-C01C-1266-7DD8A6C01029}"/>
              </a:ext>
            </a:extLst>
          </p:cNvPr>
          <p:cNvSpPr/>
          <p:nvPr/>
        </p:nvSpPr>
        <p:spPr>
          <a:xfrm>
            <a:off x="0" y="548684"/>
            <a:ext cx="5086905" cy="646720"/>
          </a:xfrm>
          <a:prstGeom prst="rect">
            <a:avLst/>
          </a:prstGeom>
          <a:solidFill>
            <a:srgbClr val="231F20"/>
          </a:solidFill>
          <a:ln>
            <a:solidFill>
              <a:srgbClr val="231F20"/>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Google Shape;905;p62">
            <a:extLst>
              <a:ext uri="{FF2B5EF4-FFF2-40B4-BE49-F238E27FC236}">
                <a16:creationId xmlns:a16="http://schemas.microsoft.com/office/drawing/2014/main" id="{554ED056-2C6A-76D0-B1A4-C61ED7266270}"/>
              </a:ext>
            </a:extLst>
          </p:cNvPr>
          <p:cNvSpPr txBox="1">
            <a:spLocks noGrp="1"/>
          </p:cNvSpPr>
          <p:nvPr>
            <p:ph type="ctrTitle"/>
          </p:nvPr>
        </p:nvSpPr>
        <p:spPr>
          <a:xfrm>
            <a:off x="201968" y="564176"/>
            <a:ext cx="4884937" cy="714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dirty="0">
                <a:solidFill>
                  <a:srgbClr val="FFFFFF"/>
                </a:solidFill>
                <a:effectLst>
                  <a:outerShdw blurRad="50800" dist="38100" dir="5400000" algn="t" rotWithShape="0">
                    <a:prstClr val="black">
                      <a:alpha val="40000"/>
                    </a:prstClr>
                  </a:outerShdw>
                </a:effectLst>
                <a:latin typeface="Bebas Neue" panose="020B0606020202050201" pitchFamily="34" charset="0"/>
              </a:rPr>
              <a:t>WINTER</a:t>
            </a:r>
            <a:r>
              <a:rPr lang="en" sz="5000" b="1" dirty="0">
                <a:solidFill>
                  <a:srgbClr val="FFFFFF"/>
                </a:solidFill>
                <a:effectLst>
                  <a:outerShdw blurRad="50800" dist="38100" dir="5400000" algn="t" rotWithShape="0">
                    <a:prstClr val="black">
                      <a:alpha val="40000"/>
                    </a:prstClr>
                  </a:outerShdw>
                </a:effectLst>
                <a:latin typeface="Bebas Neue" panose="020B0606020202050201" pitchFamily="34" charset="0"/>
              </a:rPr>
              <a:t> 2025 SCHEDULE</a:t>
            </a:r>
            <a:endParaRPr sz="5000" b="1" dirty="0">
              <a:solidFill>
                <a:srgbClr val="FFFFFF"/>
              </a:solidFill>
              <a:effectLst>
                <a:outerShdw blurRad="50800" dist="38100" dir="5400000" algn="t" rotWithShape="0">
                  <a:prstClr val="black">
                    <a:alpha val="40000"/>
                  </a:prstClr>
                </a:outerShdw>
              </a:effectLst>
              <a:latin typeface="Bebas Neue" panose="020B0606020202050201" pitchFamily="34" charset="0"/>
            </a:endParaRPr>
          </a:p>
        </p:txBody>
      </p:sp>
      <p:grpSp>
        <p:nvGrpSpPr>
          <p:cNvPr id="94" name="Group 93">
            <a:extLst>
              <a:ext uri="{FF2B5EF4-FFF2-40B4-BE49-F238E27FC236}">
                <a16:creationId xmlns:a16="http://schemas.microsoft.com/office/drawing/2014/main" id="{909A1878-2755-F30B-0A98-3CE7BE73EDCE}"/>
              </a:ext>
            </a:extLst>
          </p:cNvPr>
          <p:cNvGrpSpPr/>
          <p:nvPr/>
        </p:nvGrpSpPr>
        <p:grpSpPr>
          <a:xfrm>
            <a:off x="2123349" y="1605033"/>
            <a:ext cx="7020650" cy="3110063"/>
            <a:chOff x="2123349" y="1453877"/>
            <a:chExt cx="7020650" cy="3110063"/>
          </a:xfrm>
        </p:grpSpPr>
        <p:sp>
          <p:nvSpPr>
            <p:cNvPr id="47" name="Google Shape;5007;p116">
              <a:extLst>
                <a:ext uri="{FF2B5EF4-FFF2-40B4-BE49-F238E27FC236}">
                  <a16:creationId xmlns:a16="http://schemas.microsoft.com/office/drawing/2014/main" id="{C8D3A4DE-8537-3B83-7FF1-4CC420606466}"/>
                </a:ext>
              </a:extLst>
            </p:cNvPr>
            <p:cNvSpPr txBox="1">
              <a:spLocks/>
            </p:cNvSpPr>
            <p:nvPr/>
          </p:nvSpPr>
          <p:spPr>
            <a:xfrm>
              <a:off x="2123349" y="2016879"/>
              <a:ext cx="2082159" cy="31443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000" b="1"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SEMESTER ENDS</a:t>
              </a:r>
            </a:p>
          </p:txBody>
        </p:sp>
        <p:sp>
          <p:nvSpPr>
            <p:cNvPr id="48" name="Google Shape;5007;p116">
              <a:extLst>
                <a:ext uri="{FF2B5EF4-FFF2-40B4-BE49-F238E27FC236}">
                  <a16:creationId xmlns:a16="http://schemas.microsoft.com/office/drawing/2014/main" id="{4D4FE3C3-CB00-1C94-5622-81A9ED34E3F9}"/>
                </a:ext>
              </a:extLst>
            </p:cNvPr>
            <p:cNvSpPr txBox="1">
              <a:spLocks/>
            </p:cNvSpPr>
            <p:nvPr/>
          </p:nvSpPr>
          <p:spPr>
            <a:xfrm>
              <a:off x="5291091" y="2291499"/>
              <a:ext cx="3471908" cy="41250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1500" b="0"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Instructors have until February 10, 2025, to submit grades.</a:t>
              </a:r>
            </a:p>
          </p:txBody>
        </p:sp>
        <p:sp>
          <p:nvSpPr>
            <p:cNvPr id="55" name="Google Shape;5007;p116">
              <a:extLst>
                <a:ext uri="{FF2B5EF4-FFF2-40B4-BE49-F238E27FC236}">
                  <a16:creationId xmlns:a16="http://schemas.microsoft.com/office/drawing/2014/main" id="{55C46429-6752-C0EC-A4E2-72F23CB45A95}"/>
                </a:ext>
              </a:extLst>
            </p:cNvPr>
            <p:cNvSpPr txBox="1">
              <a:spLocks/>
            </p:cNvSpPr>
            <p:nvPr/>
          </p:nvSpPr>
          <p:spPr>
            <a:xfrm>
              <a:off x="5291091" y="2013028"/>
              <a:ext cx="2584838" cy="31443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000" b="1"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GRADES ARE ROLLED</a:t>
              </a:r>
            </a:p>
          </p:txBody>
        </p:sp>
        <p:grpSp>
          <p:nvGrpSpPr>
            <p:cNvPr id="89" name="Group 88">
              <a:extLst>
                <a:ext uri="{FF2B5EF4-FFF2-40B4-BE49-F238E27FC236}">
                  <a16:creationId xmlns:a16="http://schemas.microsoft.com/office/drawing/2014/main" id="{1C786AE3-C149-B45D-D62E-80154745BC0F}"/>
                </a:ext>
              </a:extLst>
            </p:cNvPr>
            <p:cNvGrpSpPr/>
            <p:nvPr/>
          </p:nvGrpSpPr>
          <p:grpSpPr>
            <a:xfrm>
              <a:off x="2123349" y="1453877"/>
              <a:ext cx="7020650" cy="521959"/>
              <a:chOff x="2123350" y="1438101"/>
              <a:chExt cx="7020650" cy="521959"/>
            </a:xfrm>
          </p:grpSpPr>
          <p:sp>
            <p:nvSpPr>
              <p:cNvPr id="2" name="Rectangle 1">
                <a:extLst>
                  <a:ext uri="{FF2B5EF4-FFF2-40B4-BE49-F238E27FC236}">
                    <a16:creationId xmlns:a16="http://schemas.microsoft.com/office/drawing/2014/main" id="{B03BCF66-9A77-8748-F608-BC65CC0D1DBB}"/>
                  </a:ext>
                </a:extLst>
              </p:cNvPr>
              <p:cNvSpPr/>
              <p:nvPr/>
            </p:nvSpPr>
            <p:spPr>
              <a:xfrm>
                <a:off x="2123350" y="1438101"/>
                <a:ext cx="7020650" cy="490380"/>
              </a:xfrm>
              <a:prstGeom prst="rect">
                <a:avLst/>
              </a:prstGeom>
              <a:solidFill>
                <a:srgbClr val="D82727"/>
              </a:solidFill>
              <a:ln>
                <a:solidFill>
                  <a:srgbClr val="D2232A"/>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Google Shape;476;p66">
                <a:extLst>
                  <a:ext uri="{FF2B5EF4-FFF2-40B4-BE49-F238E27FC236}">
                    <a16:creationId xmlns:a16="http://schemas.microsoft.com/office/drawing/2014/main" id="{ACDF2B89-3C3D-3840-B642-51DBBC8D3BF6}"/>
                  </a:ext>
                </a:extLst>
              </p:cNvPr>
              <p:cNvSpPr txBox="1">
                <a:spLocks/>
              </p:cNvSpPr>
              <p:nvPr/>
            </p:nvSpPr>
            <p:spPr>
              <a:xfrm>
                <a:off x="2136934" y="1481260"/>
                <a:ext cx="2293620" cy="478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Bebas Neue"/>
                  <a:buNone/>
                  <a:defRPr sz="48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D82727"/>
                  </a:buClr>
                  <a:buSzPts val="6000"/>
                  <a:buFont typeface="Bebas Neue"/>
                  <a:buNone/>
                  <a:tabLst/>
                  <a:defRPr/>
                </a:pPr>
                <a:r>
                  <a:rPr kumimoji="0" lang="en" sz="4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FEBRUARY 3</a:t>
                </a:r>
              </a:p>
            </p:txBody>
          </p:sp>
          <p:sp>
            <p:nvSpPr>
              <p:cNvPr id="76" name="Google Shape;476;p66">
                <a:extLst>
                  <a:ext uri="{FF2B5EF4-FFF2-40B4-BE49-F238E27FC236}">
                    <a16:creationId xmlns:a16="http://schemas.microsoft.com/office/drawing/2014/main" id="{6749E70F-E387-C235-CB4C-2A5209A10F23}"/>
                  </a:ext>
                </a:extLst>
              </p:cNvPr>
              <p:cNvSpPr txBox="1">
                <a:spLocks/>
              </p:cNvSpPr>
              <p:nvPr/>
            </p:nvSpPr>
            <p:spPr>
              <a:xfrm>
                <a:off x="5291092" y="1480845"/>
                <a:ext cx="2382267" cy="478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Bebas Neue"/>
                  <a:buNone/>
                  <a:defRPr sz="48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D82727"/>
                  </a:buClr>
                  <a:buSzPts val="6000"/>
                  <a:buFont typeface="Bebas Neue"/>
                  <a:buNone/>
                  <a:tabLst/>
                  <a:defRPr/>
                </a:pPr>
                <a:r>
                  <a:rPr kumimoji="0" lang="en" sz="4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FEBRUARY 10</a:t>
                </a:r>
              </a:p>
            </p:txBody>
          </p:sp>
        </p:grpSp>
        <p:sp>
          <p:nvSpPr>
            <p:cNvPr id="77" name="Google Shape;5007;p116">
              <a:extLst>
                <a:ext uri="{FF2B5EF4-FFF2-40B4-BE49-F238E27FC236}">
                  <a16:creationId xmlns:a16="http://schemas.microsoft.com/office/drawing/2014/main" id="{3C67D0EB-100F-9426-08E3-C40E3817591F}"/>
                </a:ext>
              </a:extLst>
            </p:cNvPr>
            <p:cNvSpPr txBox="1">
              <a:spLocks/>
            </p:cNvSpPr>
            <p:nvPr/>
          </p:nvSpPr>
          <p:spPr>
            <a:xfrm>
              <a:off x="2123349" y="2308296"/>
              <a:ext cx="2235290" cy="41250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1500" b="0"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This is the official last day of the semester.</a:t>
              </a:r>
            </a:p>
          </p:txBody>
        </p:sp>
        <p:sp>
          <p:nvSpPr>
            <p:cNvPr id="79" name="Google Shape;5007;p116">
              <a:extLst>
                <a:ext uri="{FF2B5EF4-FFF2-40B4-BE49-F238E27FC236}">
                  <a16:creationId xmlns:a16="http://schemas.microsoft.com/office/drawing/2014/main" id="{F7C74848-2518-0D4E-9AD9-262EF15ECA8F}"/>
                </a:ext>
              </a:extLst>
            </p:cNvPr>
            <p:cNvSpPr txBox="1">
              <a:spLocks/>
            </p:cNvSpPr>
            <p:nvPr/>
          </p:nvSpPr>
          <p:spPr>
            <a:xfrm>
              <a:off x="2136934" y="3607152"/>
              <a:ext cx="2082159" cy="31443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000" b="1"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EVALUATIONS</a:t>
              </a:r>
            </a:p>
          </p:txBody>
        </p:sp>
        <p:sp>
          <p:nvSpPr>
            <p:cNvPr id="80" name="Google Shape;5007;p116">
              <a:extLst>
                <a:ext uri="{FF2B5EF4-FFF2-40B4-BE49-F238E27FC236}">
                  <a16:creationId xmlns:a16="http://schemas.microsoft.com/office/drawing/2014/main" id="{C9D4C7BB-4D5A-7591-61F7-BE412B0643E0}"/>
                </a:ext>
              </a:extLst>
            </p:cNvPr>
            <p:cNvSpPr txBox="1">
              <a:spLocks/>
            </p:cNvSpPr>
            <p:nvPr/>
          </p:nvSpPr>
          <p:spPr>
            <a:xfrm>
              <a:off x="5291091" y="3853246"/>
              <a:ext cx="3471907" cy="71069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lang="en-US" sz="1500" b="0" dirty="0">
                  <a:solidFill>
                    <a:srgbClr val="231F20"/>
                  </a:solidFill>
                  <a:effectLst>
                    <a:outerShdw blurRad="50800" dist="38100" dir="5400000" algn="t" rotWithShape="0">
                      <a:prstClr val="black">
                        <a:alpha val="40000"/>
                      </a:prstClr>
                    </a:outerShdw>
                  </a:effectLst>
                  <a:latin typeface="Aptos Display" panose="020B0004020202020204" pitchFamily="34" charset="0"/>
                </a:rPr>
                <a:t>Diplomas/Certificates are mailed out. Check your mailing address on WebSTAR before March 7, 2025.</a:t>
              </a:r>
              <a:endParaRPr kumimoji="0" lang="en-US" sz="1500" b="0"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endParaRPr>
            </a:p>
          </p:txBody>
        </p:sp>
        <p:sp>
          <p:nvSpPr>
            <p:cNvPr id="81" name="Google Shape;5007;p116">
              <a:extLst>
                <a:ext uri="{FF2B5EF4-FFF2-40B4-BE49-F238E27FC236}">
                  <a16:creationId xmlns:a16="http://schemas.microsoft.com/office/drawing/2014/main" id="{89060F4E-9FA7-7753-FB26-FA5A2757A39F}"/>
                </a:ext>
              </a:extLst>
            </p:cNvPr>
            <p:cNvSpPr txBox="1">
              <a:spLocks/>
            </p:cNvSpPr>
            <p:nvPr/>
          </p:nvSpPr>
          <p:spPr>
            <a:xfrm>
              <a:off x="5291092" y="3607152"/>
              <a:ext cx="2584838" cy="31443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000" b="1"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MAIL OUT</a:t>
              </a:r>
            </a:p>
          </p:txBody>
        </p:sp>
        <p:sp>
          <p:nvSpPr>
            <p:cNvPr id="84" name="Google Shape;5007;p116">
              <a:extLst>
                <a:ext uri="{FF2B5EF4-FFF2-40B4-BE49-F238E27FC236}">
                  <a16:creationId xmlns:a16="http://schemas.microsoft.com/office/drawing/2014/main" id="{6DE7C716-AD9F-43FE-519F-15B67BEE96EA}"/>
                </a:ext>
              </a:extLst>
            </p:cNvPr>
            <p:cNvSpPr txBox="1">
              <a:spLocks/>
            </p:cNvSpPr>
            <p:nvPr/>
          </p:nvSpPr>
          <p:spPr>
            <a:xfrm>
              <a:off x="2123350" y="3865074"/>
              <a:ext cx="2581816" cy="51321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1500" b="0"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Evaluators begin evaluations for Winter applicants only.</a:t>
              </a:r>
            </a:p>
          </p:txBody>
        </p:sp>
        <p:grpSp>
          <p:nvGrpSpPr>
            <p:cNvPr id="90" name="Group 89">
              <a:extLst>
                <a:ext uri="{FF2B5EF4-FFF2-40B4-BE49-F238E27FC236}">
                  <a16:creationId xmlns:a16="http://schemas.microsoft.com/office/drawing/2014/main" id="{59B189F9-8C16-9CF7-7F6E-D67F79F5C428}"/>
                </a:ext>
              </a:extLst>
            </p:cNvPr>
            <p:cNvGrpSpPr/>
            <p:nvPr/>
          </p:nvGrpSpPr>
          <p:grpSpPr>
            <a:xfrm>
              <a:off x="2123349" y="3053678"/>
              <a:ext cx="7020650" cy="521543"/>
              <a:chOff x="2123350" y="1438101"/>
              <a:chExt cx="7020650" cy="521543"/>
            </a:xfrm>
          </p:grpSpPr>
          <p:sp>
            <p:nvSpPr>
              <p:cNvPr id="91" name="Rectangle 90">
                <a:extLst>
                  <a:ext uri="{FF2B5EF4-FFF2-40B4-BE49-F238E27FC236}">
                    <a16:creationId xmlns:a16="http://schemas.microsoft.com/office/drawing/2014/main" id="{6464B683-151F-848C-AD7A-F25CE0F5366C}"/>
                  </a:ext>
                </a:extLst>
              </p:cNvPr>
              <p:cNvSpPr/>
              <p:nvPr/>
            </p:nvSpPr>
            <p:spPr>
              <a:xfrm>
                <a:off x="2123350" y="1438101"/>
                <a:ext cx="7020650" cy="490380"/>
              </a:xfrm>
              <a:prstGeom prst="rect">
                <a:avLst/>
              </a:prstGeom>
              <a:solidFill>
                <a:srgbClr val="D82727"/>
              </a:solidFill>
              <a:ln>
                <a:solidFill>
                  <a:srgbClr val="D2232A"/>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Google Shape;476;p66">
                <a:extLst>
                  <a:ext uri="{FF2B5EF4-FFF2-40B4-BE49-F238E27FC236}">
                    <a16:creationId xmlns:a16="http://schemas.microsoft.com/office/drawing/2014/main" id="{8EABFF30-80B7-2D28-B620-D0F342F40849}"/>
                  </a:ext>
                </a:extLst>
              </p:cNvPr>
              <p:cNvSpPr txBox="1">
                <a:spLocks/>
              </p:cNvSpPr>
              <p:nvPr/>
            </p:nvSpPr>
            <p:spPr>
              <a:xfrm>
                <a:off x="2136934" y="1480844"/>
                <a:ext cx="2221706" cy="478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Bebas Neue"/>
                  <a:buNone/>
                  <a:defRPr sz="48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D82727"/>
                  </a:buClr>
                  <a:buSzPts val="6000"/>
                  <a:buFont typeface="Bebas Neue"/>
                  <a:buNone/>
                  <a:tabLst/>
                  <a:defRPr/>
                </a:pPr>
                <a:r>
                  <a:rPr kumimoji="0" lang="en" sz="4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FEBRUARY 11</a:t>
                </a:r>
              </a:p>
            </p:txBody>
          </p:sp>
          <p:sp>
            <p:nvSpPr>
              <p:cNvPr id="93" name="Google Shape;476;p66">
                <a:extLst>
                  <a:ext uri="{FF2B5EF4-FFF2-40B4-BE49-F238E27FC236}">
                    <a16:creationId xmlns:a16="http://schemas.microsoft.com/office/drawing/2014/main" id="{36504A6E-8151-6C13-868E-589C19EB09A6}"/>
                  </a:ext>
                </a:extLst>
              </p:cNvPr>
              <p:cNvSpPr txBox="1">
                <a:spLocks/>
              </p:cNvSpPr>
              <p:nvPr/>
            </p:nvSpPr>
            <p:spPr>
              <a:xfrm>
                <a:off x="5291092" y="1480844"/>
                <a:ext cx="2481969" cy="478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Bebas Neue"/>
                  <a:buNone/>
                  <a:defRPr sz="48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D82727"/>
                  </a:buClr>
                  <a:buSzPts val="6000"/>
                  <a:buFont typeface="Bebas Neue"/>
                  <a:buNone/>
                  <a:tabLst/>
                  <a:defRPr/>
                </a:pPr>
                <a:r>
                  <a:rPr kumimoji="0" lang="en" sz="4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MARCH 21</a:t>
                </a:r>
              </a:p>
            </p:txBody>
          </p:sp>
        </p:grpSp>
      </p:grpSp>
    </p:spTree>
    <p:extLst>
      <p:ext uri="{BB962C8B-B14F-4D97-AF65-F5344CB8AC3E}">
        <p14:creationId xmlns:p14="http://schemas.microsoft.com/office/powerpoint/2010/main" val="2001339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4">
          <a:extLst>
            <a:ext uri="{FF2B5EF4-FFF2-40B4-BE49-F238E27FC236}">
              <a16:creationId xmlns:a16="http://schemas.microsoft.com/office/drawing/2014/main" id="{2093C322-467A-1638-C6CD-DB2FDD2A88B9}"/>
            </a:ext>
          </a:extLst>
        </p:cNvPr>
        <p:cNvGrpSpPr/>
        <p:nvPr/>
      </p:nvGrpSpPr>
      <p:grpSpPr>
        <a:xfrm>
          <a:off x="0" y="0"/>
          <a:ext cx="0" cy="0"/>
          <a:chOff x="0" y="0"/>
          <a:chExt cx="0" cy="0"/>
        </a:xfrm>
      </p:grpSpPr>
      <p:sp>
        <p:nvSpPr>
          <p:cNvPr id="85" name="Rectangle 84">
            <a:extLst>
              <a:ext uri="{FF2B5EF4-FFF2-40B4-BE49-F238E27FC236}">
                <a16:creationId xmlns:a16="http://schemas.microsoft.com/office/drawing/2014/main" id="{2954E780-42CD-6648-A107-5D033414B375}"/>
              </a:ext>
            </a:extLst>
          </p:cNvPr>
          <p:cNvSpPr/>
          <p:nvPr/>
        </p:nvSpPr>
        <p:spPr>
          <a:xfrm>
            <a:off x="154119" y="139055"/>
            <a:ext cx="8835761" cy="4851118"/>
          </a:xfrm>
          <a:prstGeom prst="rect">
            <a:avLst/>
          </a:prstGeom>
          <a:noFill/>
          <a:ln>
            <a:solidFill>
              <a:srgbClr val="231F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5F8ABA6-6B04-6ED0-5C7D-8C597C86F8C0}"/>
              </a:ext>
            </a:extLst>
          </p:cNvPr>
          <p:cNvSpPr/>
          <p:nvPr/>
        </p:nvSpPr>
        <p:spPr>
          <a:xfrm>
            <a:off x="0" y="548684"/>
            <a:ext cx="5086905" cy="646720"/>
          </a:xfrm>
          <a:prstGeom prst="rect">
            <a:avLst/>
          </a:prstGeom>
          <a:solidFill>
            <a:srgbClr val="231F20"/>
          </a:solidFill>
          <a:ln>
            <a:solidFill>
              <a:srgbClr val="231F20"/>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Google Shape;905;p62">
            <a:extLst>
              <a:ext uri="{FF2B5EF4-FFF2-40B4-BE49-F238E27FC236}">
                <a16:creationId xmlns:a16="http://schemas.microsoft.com/office/drawing/2014/main" id="{61CEE0B6-A84C-D82B-6812-917DF590886C}"/>
              </a:ext>
            </a:extLst>
          </p:cNvPr>
          <p:cNvSpPr txBox="1">
            <a:spLocks noGrp="1"/>
          </p:cNvSpPr>
          <p:nvPr>
            <p:ph type="ctrTitle"/>
          </p:nvPr>
        </p:nvSpPr>
        <p:spPr>
          <a:xfrm>
            <a:off x="201968" y="564176"/>
            <a:ext cx="4884937" cy="714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dirty="0">
                <a:solidFill>
                  <a:srgbClr val="FFFFFF"/>
                </a:solidFill>
                <a:effectLst>
                  <a:outerShdw blurRad="50800" dist="38100" dir="5400000" algn="t" rotWithShape="0">
                    <a:prstClr val="black">
                      <a:alpha val="40000"/>
                    </a:prstClr>
                  </a:outerShdw>
                </a:effectLst>
                <a:latin typeface="Bebas Neue" panose="020B0606020202050201" pitchFamily="34" charset="0"/>
              </a:rPr>
              <a:t>SPRING 2025 SCHEDULE</a:t>
            </a:r>
            <a:endParaRPr sz="5000" b="1" dirty="0">
              <a:solidFill>
                <a:srgbClr val="FFFFFF"/>
              </a:solidFill>
              <a:effectLst>
                <a:outerShdw blurRad="50800" dist="38100" dir="5400000" algn="t" rotWithShape="0">
                  <a:prstClr val="black">
                    <a:alpha val="40000"/>
                  </a:prstClr>
                </a:outerShdw>
              </a:effectLst>
              <a:latin typeface="Bebas Neue" panose="020B0606020202050201" pitchFamily="34" charset="0"/>
            </a:endParaRPr>
          </a:p>
        </p:txBody>
      </p:sp>
      <p:grpSp>
        <p:nvGrpSpPr>
          <p:cNvPr id="94" name="Group 93">
            <a:extLst>
              <a:ext uri="{FF2B5EF4-FFF2-40B4-BE49-F238E27FC236}">
                <a16:creationId xmlns:a16="http://schemas.microsoft.com/office/drawing/2014/main" id="{88FD9F67-56D0-AE4E-FD64-F8CE48F59BF7}"/>
              </a:ext>
            </a:extLst>
          </p:cNvPr>
          <p:cNvGrpSpPr/>
          <p:nvPr/>
        </p:nvGrpSpPr>
        <p:grpSpPr>
          <a:xfrm>
            <a:off x="2123349" y="1605033"/>
            <a:ext cx="7020650" cy="3121891"/>
            <a:chOff x="2123349" y="1453877"/>
            <a:chExt cx="7020650" cy="3121891"/>
          </a:xfrm>
        </p:grpSpPr>
        <p:sp>
          <p:nvSpPr>
            <p:cNvPr id="47" name="Google Shape;5007;p116">
              <a:extLst>
                <a:ext uri="{FF2B5EF4-FFF2-40B4-BE49-F238E27FC236}">
                  <a16:creationId xmlns:a16="http://schemas.microsoft.com/office/drawing/2014/main" id="{E57FC9A5-D1DC-A21A-9564-3C604140BE0A}"/>
                </a:ext>
              </a:extLst>
            </p:cNvPr>
            <p:cNvSpPr txBox="1">
              <a:spLocks/>
            </p:cNvSpPr>
            <p:nvPr/>
          </p:nvSpPr>
          <p:spPr>
            <a:xfrm>
              <a:off x="2123349" y="2016879"/>
              <a:ext cx="2082159" cy="31443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000" b="1"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SEMESTER ENDS</a:t>
              </a:r>
            </a:p>
          </p:txBody>
        </p:sp>
        <p:sp>
          <p:nvSpPr>
            <p:cNvPr id="48" name="Google Shape;5007;p116">
              <a:extLst>
                <a:ext uri="{FF2B5EF4-FFF2-40B4-BE49-F238E27FC236}">
                  <a16:creationId xmlns:a16="http://schemas.microsoft.com/office/drawing/2014/main" id="{5E55E0F4-FE56-8FF7-5BA6-8F1551E67EE8}"/>
                </a:ext>
              </a:extLst>
            </p:cNvPr>
            <p:cNvSpPr txBox="1">
              <a:spLocks/>
            </p:cNvSpPr>
            <p:nvPr/>
          </p:nvSpPr>
          <p:spPr>
            <a:xfrm>
              <a:off x="5291091" y="2291499"/>
              <a:ext cx="3062796" cy="41250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1500" b="0"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Instructors have until </a:t>
              </a:r>
              <a:r>
                <a:rPr lang="en-US" sz="1500" b="0" dirty="0">
                  <a:solidFill>
                    <a:srgbClr val="231F20"/>
                  </a:solidFill>
                  <a:effectLst>
                    <a:outerShdw blurRad="50800" dist="38100" dir="5400000" algn="t" rotWithShape="0">
                      <a:prstClr val="black">
                        <a:alpha val="40000"/>
                      </a:prstClr>
                    </a:outerShdw>
                  </a:effectLst>
                  <a:latin typeface="Aptos Display" panose="020B0004020202020204" pitchFamily="34" charset="0"/>
                </a:rPr>
                <a:t>June</a:t>
              </a:r>
              <a:r>
                <a:rPr kumimoji="0" lang="en-US" sz="1500" b="0"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 13, 2025, to submit grades.</a:t>
              </a:r>
            </a:p>
          </p:txBody>
        </p:sp>
        <p:sp>
          <p:nvSpPr>
            <p:cNvPr id="55" name="Google Shape;5007;p116">
              <a:extLst>
                <a:ext uri="{FF2B5EF4-FFF2-40B4-BE49-F238E27FC236}">
                  <a16:creationId xmlns:a16="http://schemas.microsoft.com/office/drawing/2014/main" id="{1F4187AB-86E6-0DC3-4E81-5FCCA87ED8E8}"/>
                </a:ext>
              </a:extLst>
            </p:cNvPr>
            <p:cNvSpPr txBox="1">
              <a:spLocks/>
            </p:cNvSpPr>
            <p:nvPr/>
          </p:nvSpPr>
          <p:spPr>
            <a:xfrm>
              <a:off x="5291091" y="2013028"/>
              <a:ext cx="2584838" cy="31443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000" b="1"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GRADES ARE ROLLED</a:t>
              </a:r>
            </a:p>
          </p:txBody>
        </p:sp>
        <p:grpSp>
          <p:nvGrpSpPr>
            <p:cNvPr id="89" name="Group 88">
              <a:extLst>
                <a:ext uri="{FF2B5EF4-FFF2-40B4-BE49-F238E27FC236}">
                  <a16:creationId xmlns:a16="http://schemas.microsoft.com/office/drawing/2014/main" id="{E30E2D24-392B-BABD-9AD9-67DC19B17DCD}"/>
                </a:ext>
              </a:extLst>
            </p:cNvPr>
            <p:cNvGrpSpPr/>
            <p:nvPr/>
          </p:nvGrpSpPr>
          <p:grpSpPr>
            <a:xfrm>
              <a:off x="2123349" y="1453877"/>
              <a:ext cx="7020650" cy="521959"/>
              <a:chOff x="2123350" y="1438101"/>
              <a:chExt cx="7020650" cy="521959"/>
            </a:xfrm>
          </p:grpSpPr>
          <p:sp>
            <p:nvSpPr>
              <p:cNvPr id="2" name="Rectangle 1">
                <a:extLst>
                  <a:ext uri="{FF2B5EF4-FFF2-40B4-BE49-F238E27FC236}">
                    <a16:creationId xmlns:a16="http://schemas.microsoft.com/office/drawing/2014/main" id="{8DB45155-5A93-D15F-B8D9-2E2FC08B48B0}"/>
                  </a:ext>
                </a:extLst>
              </p:cNvPr>
              <p:cNvSpPr/>
              <p:nvPr/>
            </p:nvSpPr>
            <p:spPr>
              <a:xfrm>
                <a:off x="2123350" y="1438101"/>
                <a:ext cx="7020650" cy="490380"/>
              </a:xfrm>
              <a:prstGeom prst="rect">
                <a:avLst/>
              </a:prstGeom>
              <a:solidFill>
                <a:srgbClr val="D82727"/>
              </a:solidFill>
              <a:ln>
                <a:solidFill>
                  <a:srgbClr val="D2232A"/>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Google Shape;476;p66">
                <a:extLst>
                  <a:ext uri="{FF2B5EF4-FFF2-40B4-BE49-F238E27FC236}">
                    <a16:creationId xmlns:a16="http://schemas.microsoft.com/office/drawing/2014/main" id="{2A99E3CA-3D4B-1472-B6DD-676045543BA1}"/>
                  </a:ext>
                </a:extLst>
              </p:cNvPr>
              <p:cNvSpPr txBox="1">
                <a:spLocks/>
              </p:cNvSpPr>
              <p:nvPr/>
            </p:nvSpPr>
            <p:spPr>
              <a:xfrm>
                <a:off x="2136934" y="1481260"/>
                <a:ext cx="2293620" cy="478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Bebas Neue"/>
                  <a:buNone/>
                  <a:defRPr sz="48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D82727"/>
                  </a:buClr>
                  <a:buSzPts val="6000"/>
                  <a:buFont typeface="Bebas Neue"/>
                  <a:buNone/>
                  <a:tabLst/>
                  <a:defRPr/>
                </a:pPr>
                <a:r>
                  <a:rPr kumimoji="0" lang="en" sz="4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JUNE 06</a:t>
                </a:r>
              </a:p>
            </p:txBody>
          </p:sp>
          <p:sp>
            <p:nvSpPr>
              <p:cNvPr id="76" name="Google Shape;476;p66">
                <a:extLst>
                  <a:ext uri="{FF2B5EF4-FFF2-40B4-BE49-F238E27FC236}">
                    <a16:creationId xmlns:a16="http://schemas.microsoft.com/office/drawing/2014/main" id="{08497A71-083B-C409-4A41-25ED9066A93B}"/>
                  </a:ext>
                </a:extLst>
              </p:cNvPr>
              <p:cNvSpPr txBox="1">
                <a:spLocks/>
              </p:cNvSpPr>
              <p:nvPr/>
            </p:nvSpPr>
            <p:spPr>
              <a:xfrm>
                <a:off x="5291092" y="1480845"/>
                <a:ext cx="2382267" cy="478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Bebas Neue"/>
                  <a:buNone/>
                  <a:defRPr sz="48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D82727"/>
                  </a:buClr>
                  <a:buSzPts val="6000"/>
                  <a:buFont typeface="Bebas Neue"/>
                  <a:buNone/>
                  <a:tabLst/>
                  <a:defRPr/>
                </a:pPr>
                <a:r>
                  <a:rPr kumimoji="0" lang="en" sz="4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JUNE 13</a:t>
                </a:r>
              </a:p>
            </p:txBody>
          </p:sp>
        </p:grpSp>
        <p:sp>
          <p:nvSpPr>
            <p:cNvPr id="77" name="Google Shape;5007;p116">
              <a:extLst>
                <a:ext uri="{FF2B5EF4-FFF2-40B4-BE49-F238E27FC236}">
                  <a16:creationId xmlns:a16="http://schemas.microsoft.com/office/drawing/2014/main" id="{37A4B87B-F8DF-FEAF-BB6D-35759D8F6163}"/>
                </a:ext>
              </a:extLst>
            </p:cNvPr>
            <p:cNvSpPr txBox="1">
              <a:spLocks/>
            </p:cNvSpPr>
            <p:nvPr/>
          </p:nvSpPr>
          <p:spPr>
            <a:xfrm>
              <a:off x="2123349" y="2308296"/>
              <a:ext cx="2235290" cy="41250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1500" b="0"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This is the official last day of the semester.</a:t>
              </a:r>
            </a:p>
          </p:txBody>
        </p:sp>
        <p:sp>
          <p:nvSpPr>
            <p:cNvPr id="79" name="Google Shape;5007;p116">
              <a:extLst>
                <a:ext uri="{FF2B5EF4-FFF2-40B4-BE49-F238E27FC236}">
                  <a16:creationId xmlns:a16="http://schemas.microsoft.com/office/drawing/2014/main" id="{20922893-81B3-5C52-D4EB-23869E7ECF0A}"/>
                </a:ext>
              </a:extLst>
            </p:cNvPr>
            <p:cNvSpPr txBox="1">
              <a:spLocks/>
            </p:cNvSpPr>
            <p:nvPr/>
          </p:nvSpPr>
          <p:spPr>
            <a:xfrm>
              <a:off x="2136934" y="3607152"/>
              <a:ext cx="2082159" cy="31443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000" b="1"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EVALUATIONS</a:t>
              </a:r>
            </a:p>
          </p:txBody>
        </p:sp>
        <p:sp>
          <p:nvSpPr>
            <p:cNvPr id="80" name="Google Shape;5007;p116">
              <a:extLst>
                <a:ext uri="{FF2B5EF4-FFF2-40B4-BE49-F238E27FC236}">
                  <a16:creationId xmlns:a16="http://schemas.microsoft.com/office/drawing/2014/main" id="{4085AF55-CC48-84A6-7DF4-CA4E26F3E9B2}"/>
                </a:ext>
              </a:extLst>
            </p:cNvPr>
            <p:cNvSpPr txBox="1">
              <a:spLocks/>
            </p:cNvSpPr>
            <p:nvPr/>
          </p:nvSpPr>
          <p:spPr>
            <a:xfrm>
              <a:off x="5291091" y="3853246"/>
              <a:ext cx="3471907" cy="71069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lang="en-US" sz="1500" b="0" dirty="0">
                  <a:solidFill>
                    <a:srgbClr val="231F20"/>
                  </a:solidFill>
                  <a:effectLst>
                    <a:outerShdw blurRad="50800" dist="38100" dir="5400000" algn="t" rotWithShape="0">
                      <a:prstClr val="black">
                        <a:alpha val="40000"/>
                      </a:prstClr>
                    </a:outerShdw>
                  </a:effectLst>
                  <a:latin typeface="Aptos Display" panose="020B0004020202020204" pitchFamily="34" charset="0"/>
                </a:rPr>
                <a:t>Diplomas/Certificates are mailed out. Check your mailing address on WebSTAR before July 10, 2025.</a:t>
              </a:r>
              <a:endParaRPr kumimoji="0" lang="en-US" sz="1500" b="0"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endParaRPr>
            </a:p>
          </p:txBody>
        </p:sp>
        <p:sp>
          <p:nvSpPr>
            <p:cNvPr id="81" name="Google Shape;5007;p116">
              <a:extLst>
                <a:ext uri="{FF2B5EF4-FFF2-40B4-BE49-F238E27FC236}">
                  <a16:creationId xmlns:a16="http://schemas.microsoft.com/office/drawing/2014/main" id="{C1D8F1D6-523A-680D-F843-9F2A051D87E6}"/>
                </a:ext>
              </a:extLst>
            </p:cNvPr>
            <p:cNvSpPr txBox="1">
              <a:spLocks/>
            </p:cNvSpPr>
            <p:nvPr/>
          </p:nvSpPr>
          <p:spPr>
            <a:xfrm>
              <a:off x="5291092" y="3607152"/>
              <a:ext cx="2584838" cy="31443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000" b="1"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MAIL OUT</a:t>
              </a:r>
            </a:p>
          </p:txBody>
        </p:sp>
        <p:sp>
          <p:nvSpPr>
            <p:cNvPr id="84" name="Google Shape;5007;p116">
              <a:extLst>
                <a:ext uri="{FF2B5EF4-FFF2-40B4-BE49-F238E27FC236}">
                  <a16:creationId xmlns:a16="http://schemas.microsoft.com/office/drawing/2014/main" id="{A83F8E0F-6687-03C5-27A7-D461C04A54F9}"/>
                </a:ext>
              </a:extLst>
            </p:cNvPr>
            <p:cNvSpPr txBox="1">
              <a:spLocks/>
            </p:cNvSpPr>
            <p:nvPr/>
          </p:nvSpPr>
          <p:spPr>
            <a:xfrm>
              <a:off x="2123350" y="3865074"/>
              <a:ext cx="2581816" cy="71069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1500" b="0"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Evaluators have 8 business days to evaluate over 1000 graduation applications.</a:t>
              </a:r>
            </a:p>
          </p:txBody>
        </p:sp>
        <p:grpSp>
          <p:nvGrpSpPr>
            <p:cNvPr id="90" name="Group 89">
              <a:extLst>
                <a:ext uri="{FF2B5EF4-FFF2-40B4-BE49-F238E27FC236}">
                  <a16:creationId xmlns:a16="http://schemas.microsoft.com/office/drawing/2014/main" id="{3C3AB3F6-8B7B-42D0-A0BD-6278F859A4E9}"/>
                </a:ext>
              </a:extLst>
            </p:cNvPr>
            <p:cNvGrpSpPr/>
            <p:nvPr/>
          </p:nvGrpSpPr>
          <p:grpSpPr>
            <a:xfrm>
              <a:off x="2123349" y="3053678"/>
              <a:ext cx="7020650" cy="521543"/>
              <a:chOff x="2123350" y="1438101"/>
              <a:chExt cx="7020650" cy="521543"/>
            </a:xfrm>
          </p:grpSpPr>
          <p:sp>
            <p:nvSpPr>
              <p:cNvPr id="91" name="Rectangle 90">
                <a:extLst>
                  <a:ext uri="{FF2B5EF4-FFF2-40B4-BE49-F238E27FC236}">
                    <a16:creationId xmlns:a16="http://schemas.microsoft.com/office/drawing/2014/main" id="{A3D13157-3B34-0563-8E36-3E937D1B7966}"/>
                  </a:ext>
                </a:extLst>
              </p:cNvPr>
              <p:cNvSpPr/>
              <p:nvPr/>
            </p:nvSpPr>
            <p:spPr>
              <a:xfrm>
                <a:off x="2123350" y="1438101"/>
                <a:ext cx="7020650" cy="490380"/>
              </a:xfrm>
              <a:prstGeom prst="rect">
                <a:avLst/>
              </a:prstGeom>
              <a:solidFill>
                <a:srgbClr val="D82727"/>
              </a:solidFill>
              <a:ln>
                <a:solidFill>
                  <a:srgbClr val="D2232A"/>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Google Shape;476;p66">
                <a:extLst>
                  <a:ext uri="{FF2B5EF4-FFF2-40B4-BE49-F238E27FC236}">
                    <a16:creationId xmlns:a16="http://schemas.microsoft.com/office/drawing/2014/main" id="{F752F6B5-C1D0-FEC9-71FC-E0264404D60B}"/>
                  </a:ext>
                </a:extLst>
              </p:cNvPr>
              <p:cNvSpPr txBox="1">
                <a:spLocks/>
              </p:cNvSpPr>
              <p:nvPr/>
            </p:nvSpPr>
            <p:spPr>
              <a:xfrm>
                <a:off x="2136934" y="1480844"/>
                <a:ext cx="2221706" cy="478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Bebas Neue"/>
                  <a:buNone/>
                  <a:defRPr sz="48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D82727"/>
                  </a:buClr>
                  <a:buSzPts val="6000"/>
                  <a:buFont typeface="Bebas Neue"/>
                  <a:buNone/>
                  <a:tabLst/>
                  <a:defRPr/>
                </a:pPr>
                <a:r>
                  <a:rPr kumimoji="0" lang="en" sz="4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JUNE 16</a:t>
                </a:r>
              </a:p>
            </p:txBody>
          </p:sp>
          <p:sp>
            <p:nvSpPr>
              <p:cNvPr id="93" name="Google Shape;476;p66">
                <a:extLst>
                  <a:ext uri="{FF2B5EF4-FFF2-40B4-BE49-F238E27FC236}">
                    <a16:creationId xmlns:a16="http://schemas.microsoft.com/office/drawing/2014/main" id="{E7B5D248-D042-D930-9B40-113A4E03578F}"/>
                  </a:ext>
                </a:extLst>
              </p:cNvPr>
              <p:cNvSpPr txBox="1">
                <a:spLocks/>
              </p:cNvSpPr>
              <p:nvPr/>
            </p:nvSpPr>
            <p:spPr>
              <a:xfrm>
                <a:off x="5291092" y="1480844"/>
                <a:ext cx="2481969" cy="478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Bebas Neue"/>
                  <a:buNone/>
                  <a:defRPr sz="48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D82727"/>
                  </a:buClr>
                  <a:buSzPts val="6000"/>
                  <a:buFont typeface="Bebas Neue"/>
                  <a:buNone/>
                  <a:tabLst/>
                  <a:defRPr/>
                </a:pPr>
                <a:r>
                  <a:rPr kumimoji="0" lang="en" sz="4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JULY </a:t>
                </a:r>
                <a:r>
                  <a:rPr lang="en" sz="4000" dirty="0">
                    <a:solidFill>
                      <a:srgbClr val="FFFFFF"/>
                    </a:solidFill>
                    <a:effectLst>
                      <a:outerShdw blurRad="50800" dist="38100" dir="5400000" algn="t" rotWithShape="0">
                        <a:prstClr val="black">
                          <a:alpha val="40000"/>
                        </a:prstClr>
                      </a:outerShdw>
                    </a:effectLst>
                  </a:rPr>
                  <a:t>10</a:t>
                </a:r>
                <a:endParaRPr kumimoji="0" lang="en" sz="4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endParaRPr>
              </a:p>
            </p:txBody>
          </p:sp>
        </p:grpSp>
      </p:grpSp>
    </p:spTree>
    <p:extLst>
      <p:ext uri="{BB962C8B-B14F-4D97-AF65-F5344CB8AC3E}">
        <p14:creationId xmlns:p14="http://schemas.microsoft.com/office/powerpoint/2010/main" val="4244363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94">
          <a:extLst>
            <a:ext uri="{FF2B5EF4-FFF2-40B4-BE49-F238E27FC236}">
              <a16:creationId xmlns:a16="http://schemas.microsoft.com/office/drawing/2014/main" id="{F942CC59-48D5-8EAA-06F1-A0BFAA71EA45}"/>
            </a:ext>
          </a:extLst>
        </p:cNvPr>
        <p:cNvGrpSpPr/>
        <p:nvPr/>
      </p:nvGrpSpPr>
      <p:grpSpPr>
        <a:xfrm>
          <a:off x="0" y="0"/>
          <a:ext cx="0" cy="0"/>
          <a:chOff x="0" y="0"/>
          <a:chExt cx="0" cy="0"/>
        </a:xfrm>
      </p:grpSpPr>
      <p:sp>
        <p:nvSpPr>
          <p:cNvPr id="85" name="Rectangle 84">
            <a:extLst>
              <a:ext uri="{FF2B5EF4-FFF2-40B4-BE49-F238E27FC236}">
                <a16:creationId xmlns:a16="http://schemas.microsoft.com/office/drawing/2014/main" id="{9C3334DB-C928-79A2-AD53-B47AC2CEFEC6}"/>
              </a:ext>
            </a:extLst>
          </p:cNvPr>
          <p:cNvSpPr/>
          <p:nvPr/>
        </p:nvSpPr>
        <p:spPr>
          <a:xfrm>
            <a:off x="154119" y="139055"/>
            <a:ext cx="8835761" cy="4851118"/>
          </a:xfrm>
          <a:prstGeom prst="rect">
            <a:avLst/>
          </a:prstGeom>
          <a:noFill/>
          <a:ln>
            <a:solidFill>
              <a:srgbClr val="231F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B90B7907-5EBC-3DFC-77A5-862E2599A291}"/>
              </a:ext>
            </a:extLst>
          </p:cNvPr>
          <p:cNvSpPr/>
          <p:nvPr/>
        </p:nvSpPr>
        <p:spPr>
          <a:xfrm>
            <a:off x="0" y="548684"/>
            <a:ext cx="5288873" cy="646720"/>
          </a:xfrm>
          <a:prstGeom prst="rect">
            <a:avLst/>
          </a:prstGeom>
          <a:solidFill>
            <a:srgbClr val="231F20"/>
          </a:solidFill>
          <a:ln>
            <a:solidFill>
              <a:srgbClr val="231F20"/>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Google Shape;905;p62">
            <a:extLst>
              <a:ext uri="{FF2B5EF4-FFF2-40B4-BE49-F238E27FC236}">
                <a16:creationId xmlns:a16="http://schemas.microsoft.com/office/drawing/2014/main" id="{0FC03B4F-3514-58BB-D4CC-10B2CD3A9043}"/>
              </a:ext>
            </a:extLst>
          </p:cNvPr>
          <p:cNvSpPr txBox="1">
            <a:spLocks noGrp="1"/>
          </p:cNvSpPr>
          <p:nvPr>
            <p:ph type="ctrTitle"/>
          </p:nvPr>
        </p:nvSpPr>
        <p:spPr>
          <a:xfrm>
            <a:off x="201968" y="564176"/>
            <a:ext cx="5086905" cy="714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dirty="0">
                <a:solidFill>
                  <a:srgbClr val="FFFFFF"/>
                </a:solidFill>
                <a:effectLst>
                  <a:outerShdw blurRad="50800" dist="38100" dir="5400000" algn="t" rotWithShape="0">
                    <a:prstClr val="black">
                      <a:alpha val="40000"/>
                    </a:prstClr>
                  </a:outerShdw>
                </a:effectLst>
                <a:latin typeface="Bebas Neue" panose="020B0606020202050201" pitchFamily="34" charset="0"/>
              </a:rPr>
              <a:t>SUMMER 2025 SCHEDULE</a:t>
            </a:r>
            <a:endParaRPr sz="5000" b="1" dirty="0">
              <a:solidFill>
                <a:srgbClr val="FFFFFF"/>
              </a:solidFill>
              <a:effectLst>
                <a:outerShdw blurRad="50800" dist="38100" dir="5400000" algn="t" rotWithShape="0">
                  <a:prstClr val="black">
                    <a:alpha val="40000"/>
                  </a:prstClr>
                </a:outerShdw>
              </a:effectLst>
              <a:latin typeface="Bebas Neue" panose="020B0606020202050201" pitchFamily="34" charset="0"/>
            </a:endParaRPr>
          </a:p>
        </p:txBody>
      </p:sp>
      <p:grpSp>
        <p:nvGrpSpPr>
          <p:cNvPr id="94" name="Group 93">
            <a:extLst>
              <a:ext uri="{FF2B5EF4-FFF2-40B4-BE49-F238E27FC236}">
                <a16:creationId xmlns:a16="http://schemas.microsoft.com/office/drawing/2014/main" id="{A230A4A1-061C-DE75-E793-8129DF3E77D6}"/>
              </a:ext>
            </a:extLst>
          </p:cNvPr>
          <p:cNvGrpSpPr/>
          <p:nvPr/>
        </p:nvGrpSpPr>
        <p:grpSpPr>
          <a:xfrm>
            <a:off x="2123349" y="1605033"/>
            <a:ext cx="7020650" cy="3110063"/>
            <a:chOff x="2123349" y="1453877"/>
            <a:chExt cx="7020650" cy="3110063"/>
          </a:xfrm>
        </p:grpSpPr>
        <p:sp>
          <p:nvSpPr>
            <p:cNvPr id="47" name="Google Shape;5007;p116">
              <a:extLst>
                <a:ext uri="{FF2B5EF4-FFF2-40B4-BE49-F238E27FC236}">
                  <a16:creationId xmlns:a16="http://schemas.microsoft.com/office/drawing/2014/main" id="{C47C97DA-DF9E-A6E8-BAE1-42CCF1BC5071}"/>
                </a:ext>
              </a:extLst>
            </p:cNvPr>
            <p:cNvSpPr txBox="1">
              <a:spLocks/>
            </p:cNvSpPr>
            <p:nvPr/>
          </p:nvSpPr>
          <p:spPr>
            <a:xfrm>
              <a:off x="2123349" y="2016879"/>
              <a:ext cx="2082159" cy="31443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000" b="1"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SEMESTER ENDS</a:t>
              </a:r>
            </a:p>
          </p:txBody>
        </p:sp>
        <p:sp>
          <p:nvSpPr>
            <p:cNvPr id="48" name="Google Shape;5007;p116">
              <a:extLst>
                <a:ext uri="{FF2B5EF4-FFF2-40B4-BE49-F238E27FC236}">
                  <a16:creationId xmlns:a16="http://schemas.microsoft.com/office/drawing/2014/main" id="{FE6CB511-81A5-2568-7DE8-962E1F481752}"/>
                </a:ext>
              </a:extLst>
            </p:cNvPr>
            <p:cNvSpPr txBox="1">
              <a:spLocks/>
            </p:cNvSpPr>
            <p:nvPr/>
          </p:nvSpPr>
          <p:spPr>
            <a:xfrm>
              <a:off x="5291091" y="2291499"/>
              <a:ext cx="3062796" cy="41250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1500" b="0"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Instructors have until </a:t>
              </a:r>
              <a:r>
                <a:rPr lang="en-US" sz="1500" b="0" dirty="0">
                  <a:solidFill>
                    <a:srgbClr val="231F20"/>
                  </a:solidFill>
                  <a:effectLst>
                    <a:outerShdw blurRad="50800" dist="38100" dir="5400000" algn="t" rotWithShape="0">
                      <a:prstClr val="black">
                        <a:alpha val="40000"/>
                      </a:prstClr>
                    </a:outerShdw>
                  </a:effectLst>
                  <a:latin typeface="Aptos Display" panose="020B0004020202020204" pitchFamily="34" charset="0"/>
                </a:rPr>
                <a:t>July 31</a:t>
              </a:r>
              <a:r>
                <a:rPr kumimoji="0" lang="en-US" sz="1500" b="0"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 2025, to submit grades.</a:t>
              </a:r>
            </a:p>
          </p:txBody>
        </p:sp>
        <p:sp>
          <p:nvSpPr>
            <p:cNvPr id="55" name="Google Shape;5007;p116">
              <a:extLst>
                <a:ext uri="{FF2B5EF4-FFF2-40B4-BE49-F238E27FC236}">
                  <a16:creationId xmlns:a16="http://schemas.microsoft.com/office/drawing/2014/main" id="{19BE5E75-4BE5-3F43-B174-89ABFCF9AE02}"/>
                </a:ext>
              </a:extLst>
            </p:cNvPr>
            <p:cNvSpPr txBox="1">
              <a:spLocks/>
            </p:cNvSpPr>
            <p:nvPr/>
          </p:nvSpPr>
          <p:spPr>
            <a:xfrm>
              <a:off x="5291091" y="2013028"/>
              <a:ext cx="2584838" cy="31443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000" b="1"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GRADES ARE ROLLED</a:t>
              </a:r>
            </a:p>
          </p:txBody>
        </p:sp>
        <p:grpSp>
          <p:nvGrpSpPr>
            <p:cNvPr id="89" name="Group 88">
              <a:extLst>
                <a:ext uri="{FF2B5EF4-FFF2-40B4-BE49-F238E27FC236}">
                  <a16:creationId xmlns:a16="http://schemas.microsoft.com/office/drawing/2014/main" id="{060DB5B9-D7F7-C2EF-581F-3CA4146D9D75}"/>
                </a:ext>
              </a:extLst>
            </p:cNvPr>
            <p:cNvGrpSpPr/>
            <p:nvPr/>
          </p:nvGrpSpPr>
          <p:grpSpPr>
            <a:xfrm>
              <a:off x="2123349" y="1453877"/>
              <a:ext cx="7020650" cy="521959"/>
              <a:chOff x="2123350" y="1438101"/>
              <a:chExt cx="7020650" cy="521959"/>
            </a:xfrm>
          </p:grpSpPr>
          <p:sp>
            <p:nvSpPr>
              <p:cNvPr id="2" name="Rectangle 1">
                <a:extLst>
                  <a:ext uri="{FF2B5EF4-FFF2-40B4-BE49-F238E27FC236}">
                    <a16:creationId xmlns:a16="http://schemas.microsoft.com/office/drawing/2014/main" id="{FA297D82-C7D5-7BFD-2B16-2E1F681F42D1}"/>
                  </a:ext>
                </a:extLst>
              </p:cNvPr>
              <p:cNvSpPr/>
              <p:nvPr/>
            </p:nvSpPr>
            <p:spPr>
              <a:xfrm>
                <a:off x="2123350" y="1438101"/>
                <a:ext cx="7020650" cy="490380"/>
              </a:xfrm>
              <a:prstGeom prst="rect">
                <a:avLst/>
              </a:prstGeom>
              <a:solidFill>
                <a:srgbClr val="D82727"/>
              </a:solidFill>
              <a:ln>
                <a:solidFill>
                  <a:srgbClr val="D2232A"/>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Google Shape;476;p66">
                <a:extLst>
                  <a:ext uri="{FF2B5EF4-FFF2-40B4-BE49-F238E27FC236}">
                    <a16:creationId xmlns:a16="http://schemas.microsoft.com/office/drawing/2014/main" id="{DA4339EA-2BD9-E65C-6EF0-5102DDB61960}"/>
                  </a:ext>
                </a:extLst>
              </p:cNvPr>
              <p:cNvSpPr txBox="1">
                <a:spLocks/>
              </p:cNvSpPr>
              <p:nvPr/>
            </p:nvSpPr>
            <p:spPr>
              <a:xfrm>
                <a:off x="2136934" y="1481260"/>
                <a:ext cx="2293620" cy="478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Bebas Neue"/>
                  <a:buNone/>
                  <a:defRPr sz="48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D82727"/>
                  </a:buClr>
                  <a:buSzPts val="6000"/>
                  <a:buFont typeface="Bebas Neue"/>
                  <a:buNone/>
                  <a:tabLst/>
                  <a:defRPr/>
                </a:pPr>
                <a:r>
                  <a:rPr lang="en" sz="4000" dirty="0">
                    <a:solidFill>
                      <a:srgbClr val="FFFFFF"/>
                    </a:solidFill>
                    <a:effectLst>
                      <a:outerShdw blurRad="50800" dist="38100" dir="5400000" algn="t" rotWithShape="0">
                        <a:prstClr val="black">
                          <a:alpha val="40000"/>
                        </a:prstClr>
                      </a:outerShdw>
                    </a:effectLst>
                  </a:rPr>
                  <a:t>JULY 24</a:t>
                </a:r>
                <a:endParaRPr kumimoji="0" lang="en" sz="4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endParaRPr>
              </a:p>
            </p:txBody>
          </p:sp>
          <p:sp>
            <p:nvSpPr>
              <p:cNvPr id="76" name="Google Shape;476;p66">
                <a:extLst>
                  <a:ext uri="{FF2B5EF4-FFF2-40B4-BE49-F238E27FC236}">
                    <a16:creationId xmlns:a16="http://schemas.microsoft.com/office/drawing/2014/main" id="{2A0EF6A9-38E4-6DD5-8C82-A0D7DD9C25DC}"/>
                  </a:ext>
                </a:extLst>
              </p:cNvPr>
              <p:cNvSpPr txBox="1">
                <a:spLocks/>
              </p:cNvSpPr>
              <p:nvPr/>
            </p:nvSpPr>
            <p:spPr>
              <a:xfrm>
                <a:off x="5291092" y="1480845"/>
                <a:ext cx="2382267" cy="478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Bebas Neue"/>
                  <a:buNone/>
                  <a:defRPr sz="48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D82727"/>
                  </a:buClr>
                  <a:buSzPts val="6000"/>
                  <a:buFont typeface="Bebas Neue"/>
                  <a:buNone/>
                  <a:tabLst/>
                  <a:defRPr/>
                </a:pPr>
                <a:r>
                  <a:rPr lang="en" sz="4000" dirty="0">
                    <a:solidFill>
                      <a:srgbClr val="FFFFFF"/>
                    </a:solidFill>
                    <a:effectLst>
                      <a:outerShdw blurRad="50800" dist="38100" dir="5400000" algn="t" rotWithShape="0">
                        <a:prstClr val="black">
                          <a:alpha val="40000"/>
                        </a:prstClr>
                      </a:outerShdw>
                    </a:effectLst>
                  </a:rPr>
                  <a:t>JULY 31</a:t>
                </a:r>
                <a:endParaRPr kumimoji="0" lang="en" sz="4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endParaRPr>
              </a:p>
            </p:txBody>
          </p:sp>
        </p:grpSp>
        <p:sp>
          <p:nvSpPr>
            <p:cNvPr id="77" name="Google Shape;5007;p116">
              <a:extLst>
                <a:ext uri="{FF2B5EF4-FFF2-40B4-BE49-F238E27FC236}">
                  <a16:creationId xmlns:a16="http://schemas.microsoft.com/office/drawing/2014/main" id="{09635C5E-880F-1AFE-C6D6-0A0A1651B66E}"/>
                </a:ext>
              </a:extLst>
            </p:cNvPr>
            <p:cNvSpPr txBox="1">
              <a:spLocks/>
            </p:cNvSpPr>
            <p:nvPr/>
          </p:nvSpPr>
          <p:spPr>
            <a:xfrm>
              <a:off x="2123349" y="2308296"/>
              <a:ext cx="2235290" cy="41250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1500" b="0"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This is the official last day of the semester.</a:t>
              </a:r>
            </a:p>
          </p:txBody>
        </p:sp>
        <p:sp>
          <p:nvSpPr>
            <p:cNvPr id="79" name="Google Shape;5007;p116">
              <a:extLst>
                <a:ext uri="{FF2B5EF4-FFF2-40B4-BE49-F238E27FC236}">
                  <a16:creationId xmlns:a16="http://schemas.microsoft.com/office/drawing/2014/main" id="{37D18980-F317-5628-10D2-C3E50EBD04AE}"/>
                </a:ext>
              </a:extLst>
            </p:cNvPr>
            <p:cNvSpPr txBox="1">
              <a:spLocks/>
            </p:cNvSpPr>
            <p:nvPr/>
          </p:nvSpPr>
          <p:spPr>
            <a:xfrm>
              <a:off x="2136934" y="3607152"/>
              <a:ext cx="2082159" cy="31443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000" b="1"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EVALUATIONS</a:t>
              </a:r>
            </a:p>
          </p:txBody>
        </p:sp>
        <p:sp>
          <p:nvSpPr>
            <p:cNvPr id="80" name="Google Shape;5007;p116">
              <a:extLst>
                <a:ext uri="{FF2B5EF4-FFF2-40B4-BE49-F238E27FC236}">
                  <a16:creationId xmlns:a16="http://schemas.microsoft.com/office/drawing/2014/main" id="{DA501D60-DD5A-BA66-672C-A0BF52D97439}"/>
                </a:ext>
              </a:extLst>
            </p:cNvPr>
            <p:cNvSpPr txBox="1">
              <a:spLocks/>
            </p:cNvSpPr>
            <p:nvPr/>
          </p:nvSpPr>
          <p:spPr>
            <a:xfrm>
              <a:off x="5291091" y="3853246"/>
              <a:ext cx="3471907" cy="71069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lang="en-US" sz="1500" b="0" dirty="0">
                  <a:solidFill>
                    <a:srgbClr val="231F20"/>
                  </a:solidFill>
                  <a:effectLst>
                    <a:outerShdw blurRad="50800" dist="38100" dir="5400000" algn="t" rotWithShape="0">
                      <a:prstClr val="black">
                        <a:alpha val="40000"/>
                      </a:prstClr>
                    </a:outerShdw>
                  </a:effectLst>
                  <a:latin typeface="Aptos Display" panose="020B0004020202020204" pitchFamily="34" charset="0"/>
                </a:rPr>
                <a:t>Diplomas/Certificates are mailed out. Check your mailing address on WebSTAR before August 07, 2025.</a:t>
              </a:r>
              <a:endParaRPr kumimoji="0" lang="en-US" sz="1500" b="0"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endParaRPr>
            </a:p>
          </p:txBody>
        </p:sp>
        <p:sp>
          <p:nvSpPr>
            <p:cNvPr id="81" name="Google Shape;5007;p116">
              <a:extLst>
                <a:ext uri="{FF2B5EF4-FFF2-40B4-BE49-F238E27FC236}">
                  <a16:creationId xmlns:a16="http://schemas.microsoft.com/office/drawing/2014/main" id="{E832DA3D-7B53-32A4-3A4B-DB99C6FC1066}"/>
                </a:ext>
              </a:extLst>
            </p:cNvPr>
            <p:cNvSpPr txBox="1">
              <a:spLocks/>
            </p:cNvSpPr>
            <p:nvPr/>
          </p:nvSpPr>
          <p:spPr>
            <a:xfrm>
              <a:off x="5291092" y="3607152"/>
              <a:ext cx="2584838" cy="31443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2000" b="1"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MAIL OUT</a:t>
              </a:r>
            </a:p>
          </p:txBody>
        </p:sp>
        <p:sp>
          <p:nvSpPr>
            <p:cNvPr id="84" name="Google Shape;5007;p116">
              <a:extLst>
                <a:ext uri="{FF2B5EF4-FFF2-40B4-BE49-F238E27FC236}">
                  <a16:creationId xmlns:a16="http://schemas.microsoft.com/office/drawing/2014/main" id="{FCAED80C-789C-4696-7CBB-55C29152E67B}"/>
                </a:ext>
              </a:extLst>
            </p:cNvPr>
            <p:cNvSpPr txBox="1">
              <a:spLocks/>
            </p:cNvSpPr>
            <p:nvPr/>
          </p:nvSpPr>
          <p:spPr>
            <a:xfrm>
              <a:off x="2123350" y="3865074"/>
              <a:ext cx="2581816" cy="49038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Overpass"/>
                <a:buNone/>
                <a:defRPr sz="1800" b="1" i="0" u="none" strike="noStrike" cap="none">
                  <a:solidFill>
                    <a:schemeClr val="lt1"/>
                  </a:solidFill>
                  <a:latin typeface="Bebas Neue"/>
                  <a:ea typeface="Bebas Neue"/>
                  <a:cs typeface="Bebas Neue"/>
                  <a:sym typeface="Bebas Neue"/>
                </a:defRPr>
              </a:lvl1pPr>
              <a:lvl2pPr marL="914400" marR="0" lvl="1"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1400"/>
                <a:buFont typeface="Overpass"/>
                <a:buNone/>
                <a:defRPr sz="1400" b="0" i="0" u="none" strike="noStrike" cap="none">
                  <a:solidFill>
                    <a:schemeClr val="lt1"/>
                  </a:solidFill>
                  <a:latin typeface="Bebas Neue"/>
                  <a:ea typeface="Bebas Neue"/>
                  <a:cs typeface="Bebas Neue"/>
                  <a:sym typeface="Bebas Neue"/>
                </a:defRPr>
              </a:lvl9pPr>
            </a:lstStyle>
            <a:p>
              <a:pPr marL="0" marR="0" lvl="0" indent="0" defTabSz="914400" rtl="0" eaLnBrk="1" fontAlgn="auto" latinLnBrk="0" hangingPunct="1">
                <a:lnSpc>
                  <a:spcPct val="100000"/>
                </a:lnSpc>
                <a:spcBef>
                  <a:spcPts val="0"/>
                </a:spcBef>
                <a:spcAft>
                  <a:spcPts val="0"/>
                </a:spcAft>
                <a:buClr>
                  <a:srgbClr val="000000"/>
                </a:buClr>
                <a:buSzPts val="1800"/>
                <a:buFont typeface="Overpass"/>
                <a:buNone/>
                <a:tabLst/>
                <a:defRPr/>
              </a:pPr>
              <a:r>
                <a:rPr kumimoji="0" lang="en-US" sz="1500" b="0" i="0" u="none" strike="noStrike" kern="0" cap="none" spc="0" normalizeH="0" baseline="0" noProof="0" dirty="0">
                  <a:ln>
                    <a:noFill/>
                  </a:ln>
                  <a:solidFill>
                    <a:srgbClr val="231F20"/>
                  </a:solidFill>
                  <a:effectLst>
                    <a:outerShdw blurRad="50800" dist="38100" dir="5400000" algn="t" rotWithShape="0">
                      <a:prstClr val="black">
                        <a:alpha val="40000"/>
                      </a:prstClr>
                    </a:outerShdw>
                  </a:effectLst>
                  <a:uLnTx/>
                  <a:uFillTx/>
                  <a:latin typeface="Aptos Display" panose="020B0004020202020204" pitchFamily="34" charset="0"/>
                  <a:sym typeface="Bebas Neue"/>
                </a:rPr>
                <a:t>Evaluators begin evaluations for Summer applicants only.</a:t>
              </a:r>
            </a:p>
          </p:txBody>
        </p:sp>
        <p:grpSp>
          <p:nvGrpSpPr>
            <p:cNvPr id="90" name="Group 89">
              <a:extLst>
                <a:ext uri="{FF2B5EF4-FFF2-40B4-BE49-F238E27FC236}">
                  <a16:creationId xmlns:a16="http://schemas.microsoft.com/office/drawing/2014/main" id="{EF7E7544-96FC-9546-0075-190BFEF55B04}"/>
                </a:ext>
              </a:extLst>
            </p:cNvPr>
            <p:cNvGrpSpPr/>
            <p:nvPr/>
          </p:nvGrpSpPr>
          <p:grpSpPr>
            <a:xfrm>
              <a:off x="2123349" y="3053678"/>
              <a:ext cx="7020650" cy="521543"/>
              <a:chOff x="2123350" y="1438101"/>
              <a:chExt cx="7020650" cy="521543"/>
            </a:xfrm>
          </p:grpSpPr>
          <p:sp>
            <p:nvSpPr>
              <p:cNvPr id="91" name="Rectangle 90">
                <a:extLst>
                  <a:ext uri="{FF2B5EF4-FFF2-40B4-BE49-F238E27FC236}">
                    <a16:creationId xmlns:a16="http://schemas.microsoft.com/office/drawing/2014/main" id="{3BAE88D5-433C-7F4D-3F9D-B9EFA365B0C2}"/>
                  </a:ext>
                </a:extLst>
              </p:cNvPr>
              <p:cNvSpPr/>
              <p:nvPr/>
            </p:nvSpPr>
            <p:spPr>
              <a:xfrm>
                <a:off x="2123350" y="1438101"/>
                <a:ext cx="7020650" cy="490380"/>
              </a:xfrm>
              <a:prstGeom prst="rect">
                <a:avLst/>
              </a:prstGeom>
              <a:solidFill>
                <a:srgbClr val="D82727"/>
              </a:solidFill>
              <a:ln>
                <a:solidFill>
                  <a:srgbClr val="D2232A"/>
                </a:solid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Google Shape;476;p66">
                <a:extLst>
                  <a:ext uri="{FF2B5EF4-FFF2-40B4-BE49-F238E27FC236}">
                    <a16:creationId xmlns:a16="http://schemas.microsoft.com/office/drawing/2014/main" id="{B06B850A-C8B5-ACE0-426B-EA9402072162}"/>
                  </a:ext>
                </a:extLst>
              </p:cNvPr>
              <p:cNvSpPr txBox="1">
                <a:spLocks/>
              </p:cNvSpPr>
              <p:nvPr/>
            </p:nvSpPr>
            <p:spPr>
              <a:xfrm>
                <a:off x="2136934" y="1480844"/>
                <a:ext cx="2221706" cy="478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Bebas Neue"/>
                  <a:buNone/>
                  <a:defRPr sz="48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D82727"/>
                  </a:buClr>
                  <a:buSzPts val="6000"/>
                  <a:buFont typeface="Bebas Neue"/>
                  <a:buNone/>
                  <a:tabLst/>
                  <a:defRPr/>
                </a:pPr>
                <a:r>
                  <a:rPr kumimoji="0" lang="en" sz="4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AUGUST 04</a:t>
                </a:r>
              </a:p>
            </p:txBody>
          </p:sp>
          <p:sp>
            <p:nvSpPr>
              <p:cNvPr id="93" name="Google Shape;476;p66">
                <a:extLst>
                  <a:ext uri="{FF2B5EF4-FFF2-40B4-BE49-F238E27FC236}">
                    <a16:creationId xmlns:a16="http://schemas.microsoft.com/office/drawing/2014/main" id="{1CDC26AD-D41F-611B-F067-9B43DC371C47}"/>
                  </a:ext>
                </a:extLst>
              </p:cNvPr>
              <p:cNvSpPr txBox="1">
                <a:spLocks/>
              </p:cNvSpPr>
              <p:nvPr/>
            </p:nvSpPr>
            <p:spPr>
              <a:xfrm>
                <a:off x="5291092" y="1480844"/>
                <a:ext cx="2481969" cy="478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Bebas Neue"/>
                  <a:buNone/>
                  <a:defRPr sz="4800" b="1" i="0" u="none" strike="noStrike" cap="none">
                    <a:solidFill>
                      <a:schemeClr val="lt1"/>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D82727"/>
                  </a:buClr>
                  <a:buSzPts val="6000"/>
                  <a:buFont typeface="Bebas Neue"/>
                  <a:buNone/>
                  <a:tabLst/>
                  <a:defRPr/>
                </a:pPr>
                <a:r>
                  <a:rPr kumimoji="0" lang="en" sz="4000" b="1" i="0" u="none" strike="noStrike" kern="0" cap="none" spc="0" normalizeH="0" baseline="0" noProof="0" dirty="0">
                    <a:ln>
                      <a:noFill/>
                    </a:ln>
                    <a:solidFill>
                      <a:srgbClr val="FFFFFF"/>
                    </a:solidFill>
                    <a:effectLst>
                      <a:outerShdw blurRad="50800" dist="38100" dir="5400000" algn="t" rotWithShape="0">
                        <a:prstClr val="black">
                          <a:alpha val="40000"/>
                        </a:prstClr>
                      </a:outerShdw>
                    </a:effectLst>
                    <a:uLnTx/>
                    <a:uFillTx/>
                    <a:latin typeface="Bebas Neue"/>
                    <a:sym typeface="Bebas Neue"/>
                  </a:rPr>
                  <a:t>SEPTEMBER 12</a:t>
                </a:r>
              </a:p>
            </p:txBody>
          </p:sp>
        </p:grpSp>
      </p:grpSp>
    </p:spTree>
    <p:extLst>
      <p:ext uri="{BB962C8B-B14F-4D97-AF65-F5344CB8AC3E}">
        <p14:creationId xmlns:p14="http://schemas.microsoft.com/office/powerpoint/2010/main" val="4090846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3" name="Rectangle 2">
            <a:extLst>
              <a:ext uri="{FF2B5EF4-FFF2-40B4-BE49-F238E27FC236}">
                <a16:creationId xmlns:a16="http://schemas.microsoft.com/office/drawing/2014/main" id="{7103CCC2-96B1-716A-66F4-825896A0BC9D}"/>
              </a:ext>
            </a:extLst>
          </p:cNvPr>
          <p:cNvSpPr/>
          <p:nvPr/>
        </p:nvSpPr>
        <p:spPr>
          <a:xfrm>
            <a:off x="0" y="2571750"/>
            <a:ext cx="9144000" cy="2571749"/>
          </a:xfrm>
          <a:prstGeom prst="rect">
            <a:avLst/>
          </a:prstGeom>
          <a:solidFill>
            <a:srgbClr val="D82727"/>
          </a:solidFill>
          <a:ln>
            <a:solidFill>
              <a:srgbClr val="D223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41" name="Google Shape;1041;p68"/>
          <p:cNvSpPr txBox="1">
            <a:spLocks noGrp="1"/>
          </p:cNvSpPr>
          <p:nvPr>
            <p:ph type="ctrTitle"/>
          </p:nvPr>
        </p:nvSpPr>
        <p:spPr>
          <a:xfrm>
            <a:off x="625776" y="427273"/>
            <a:ext cx="7882191" cy="714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231F20"/>
                </a:solidFill>
                <a:effectLst>
                  <a:outerShdw blurRad="50800" dist="38100" dir="5400000" algn="t" rotWithShape="0">
                    <a:prstClr val="black">
                      <a:alpha val="40000"/>
                    </a:prstClr>
                  </a:outerShdw>
                </a:effectLst>
                <a:latin typeface="Bebas Neue" panose="020B0606020202050201" pitchFamily="34" charset="0"/>
              </a:rPr>
              <a:t>VERIFY STUDENT INFORMATION</a:t>
            </a:r>
            <a:endParaRPr sz="4800" b="1" dirty="0">
              <a:solidFill>
                <a:srgbClr val="231F20"/>
              </a:solidFill>
              <a:effectLst>
                <a:outerShdw blurRad="50800" dist="38100" dir="5400000" algn="t" rotWithShape="0">
                  <a:prstClr val="black">
                    <a:alpha val="40000"/>
                  </a:prstClr>
                </a:outerShdw>
              </a:effectLst>
              <a:latin typeface="Bebas Neue" panose="020B0606020202050201" pitchFamily="34" charset="0"/>
            </a:endParaRPr>
          </a:p>
        </p:txBody>
      </p:sp>
      <p:sp>
        <p:nvSpPr>
          <p:cNvPr id="2" name="Rectangle 1">
            <a:extLst>
              <a:ext uri="{FF2B5EF4-FFF2-40B4-BE49-F238E27FC236}">
                <a16:creationId xmlns:a16="http://schemas.microsoft.com/office/drawing/2014/main" id="{E601A5FF-6F07-DAC3-B4E6-CF53A74DB3FB}"/>
              </a:ext>
            </a:extLst>
          </p:cNvPr>
          <p:cNvSpPr/>
          <p:nvPr/>
        </p:nvSpPr>
        <p:spPr>
          <a:xfrm>
            <a:off x="154119" y="139055"/>
            <a:ext cx="8835761" cy="4851118"/>
          </a:xfrm>
          <a:prstGeom prst="rect">
            <a:avLst/>
          </a:prstGeom>
          <a:noFill/>
          <a:ln>
            <a:solidFill>
              <a:srgbClr val="231F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9" name="Google Shape;1049;p68"/>
          <p:cNvSpPr txBox="1"/>
          <p:nvPr/>
        </p:nvSpPr>
        <p:spPr>
          <a:xfrm>
            <a:off x="3638875" y="3552463"/>
            <a:ext cx="1855991" cy="83904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sz="2500" b="1" dirty="0">
                <a:solidFill>
                  <a:srgbClr val="FFFFFF"/>
                </a:solidFill>
                <a:effectLst>
                  <a:outerShdw blurRad="50800" dist="38100" dir="5400000" algn="t" rotWithShape="0">
                    <a:prstClr val="black">
                      <a:alpha val="40000"/>
                    </a:prstClr>
                  </a:outerShdw>
                </a:effectLst>
                <a:latin typeface="Bebas Neue" panose="020B0606020202050201" pitchFamily="34" charset="0"/>
                <a:ea typeface="Big Shoulders Text SemiBold"/>
                <a:cs typeface="Big Shoulders Text SemiBold"/>
                <a:sym typeface="Big Shoulders Text SemiBold"/>
              </a:rPr>
              <a:t>Check WebStar for fees owed.</a:t>
            </a:r>
            <a:endParaRPr sz="2500" b="1" dirty="0">
              <a:solidFill>
                <a:srgbClr val="FFFFFF"/>
              </a:solidFill>
              <a:effectLst>
                <a:outerShdw blurRad="50800" dist="38100" dir="5400000" algn="t" rotWithShape="0">
                  <a:prstClr val="black">
                    <a:alpha val="40000"/>
                  </a:prstClr>
                </a:outerShdw>
              </a:effectLst>
              <a:latin typeface="Bebas Neue" panose="020B0606020202050201" pitchFamily="34" charset="0"/>
              <a:ea typeface="Big Shoulders Text SemiBold"/>
              <a:cs typeface="Big Shoulders Text SemiBold"/>
              <a:sym typeface="Big Shoulders Text SemiBold"/>
            </a:endParaRPr>
          </a:p>
        </p:txBody>
      </p:sp>
      <p:sp>
        <p:nvSpPr>
          <p:cNvPr id="1048" name="Google Shape;1048;p68"/>
          <p:cNvSpPr txBox="1"/>
          <p:nvPr/>
        </p:nvSpPr>
        <p:spPr>
          <a:xfrm>
            <a:off x="625776" y="3562031"/>
            <a:ext cx="2489200" cy="825264"/>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sz="2500" b="1" dirty="0">
                <a:solidFill>
                  <a:srgbClr val="FFFFFF"/>
                </a:solidFill>
                <a:effectLst>
                  <a:outerShdw blurRad="50800" dist="38100" dir="5400000" algn="t" rotWithShape="0">
                    <a:prstClr val="black">
                      <a:alpha val="40000"/>
                    </a:prstClr>
                  </a:outerShdw>
                </a:effectLst>
                <a:latin typeface="Bebas Neue" panose="020B0606020202050201" pitchFamily="34" charset="0"/>
                <a:ea typeface="Big Shoulders Text SemiBold"/>
                <a:cs typeface="Big Shoulders Text SemiBold"/>
                <a:sym typeface="Big Shoulders Text SemiBold"/>
              </a:rPr>
              <a:t>Check WebStar for your Mailing Address.</a:t>
            </a:r>
            <a:endParaRPr sz="2500" b="1" dirty="0">
              <a:solidFill>
                <a:srgbClr val="FFFFFF"/>
              </a:solidFill>
              <a:effectLst>
                <a:outerShdw blurRad="50800" dist="38100" dir="5400000" algn="t" rotWithShape="0">
                  <a:prstClr val="black">
                    <a:alpha val="40000"/>
                  </a:prstClr>
                </a:outerShdw>
              </a:effectLst>
              <a:latin typeface="Bebas Neue" panose="020B0606020202050201" pitchFamily="34" charset="0"/>
              <a:ea typeface="Big Shoulders Text SemiBold"/>
              <a:cs typeface="Big Shoulders Text SemiBold"/>
              <a:sym typeface="Big Shoulders Text SemiBold"/>
            </a:endParaRPr>
          </a:p>
        </p:txBody>
      </p:sp>
      <p:sp>
        <p:nvSpPr>
          <p:cNvPr id="1053" name="Google Shape;1053;p68"/>
          <p:cNvSpPr txBox="1"/>
          <p:nvPr/>
        </p:nvSpPr>
        <p:spPr>
          <a:xfrm>
            <a:off x="5671303" y="3547289"/>
            <a:ext cx="3410858" cy="854748"/>
          </a:xfrm>
          <a:prstGeom prst="rect">
            <a:avLst/>
          </a:prstGeom>
          <a:noFill/>
          <a:ln>
            <a:noFill/>
          </a:ln>
        </p:spPr>
        <p:txBody>
          <a:bodyPr spcFirstLastPara="1" wrap="square" lIns="91425" tIns="91425" rIns="91425" bIns="91425" anchor="t" anchorCtr="0">
            <a:noAutofit/>
          </a:bodyPr>
          <a:lstStyle/>
          <a:p>
            <a:pPr marL="0" lvl="0" indent="0" rtl="0">
              <a:spcBef>
                <a:spcPts val="0"/>
              </a:spcBef>
              <a:buNone/>
            </a:pPr>
            <a:r>
              <a:rPr lang="en" sz="2500" b="1" dirty="0">
                <a:solidFill>
                  <a:srgbClr val="FFFFFF"/>
                </a:solidFill>
                <a:effectLst>
                  <a:outerShdw blurRad="50800" dist="38100" dir="5400000" algn="t" rotWithShape="0">
                    <a:prstClr val="black">
                      <a:alpha val="40000"/>
                    </a:prstClr>
                  </a:outerShdw>
                </a:effectLst>
                <a:latin typeface="Bebas Neue" panose="020B0606020202050201" pitchFamily="34" charset="0"/>
                <a:ea typeface="Big Shoulders Text SemiBold"/>
                <a:cs typeface="Big Shoulders Text SemiBold"/>
                <a:sym typeface="Big Shoulders Text SemiBold"/>
              </a:rPr>
              <a:t>Check DegreeWorks to verify your Progress, GPA, and name.</a:t>
            </a:r>
          </a:p>
          <a:p>
            <a:pPr marL="0" lvl="0" indent="0" algn="ctr" rtl="0">
              <a:spcBef>
                <a:spcPts val="0"/>
              </a:spcBef>
              <a:buNone/>
            </a:pPr>
            <a:endParaRPr lang="en" dirty="0">
              <a:solidFill>
                <a:srgbClr val="20124D"/>
              </a:solidFill>
              <a:latin typeface="Big Shoulders Text SemiBold"/>
              <a:ea typeface="Big Shoulders Text SemiBold"/>
              <a:cs typeface="Big Shoulders Text SemiBold"/>
              <a:sym typeface="Big Shoulders Text SemiBold"/>
            </a:endParaRPr>
          </a:p>
        </p:txBody>
      </p:sp>
      <p:grpSp>
        <p:nvGrpSpPr>
          <p:cNvPr id="20" name="Group 19">
            <a:extLst>
              <a:ext uri="{FF2B5EF4-FFF2-40B4-BE49-F238E27FC236}">
                <a16:creationId xmlns:a16="http://schemas.microsoft.com/office/drawing/2014/main" id="{51983F01-601F-42A0-07E9-6379F5C3F059}"/>
              </a:ext>
            </a:extLst>
          </p:cNvPr>
          <p:cNvGrpSpPr/>
          <p:nvPr/>
        </p:nvGrpSpPr>
        <p:grpSpPr>
          <a:xfrm>
            <a:off x="3472695" y="1356350"/>
            <a:ext cx="2198608" cy="2146122"/>
            <a:chOff x="6108494" y="1292088"/>
            <a:chExt cx="993600" cy="993600"/>
          </a:xfrm>
          <a:solidFill>
            <a:srgbClr val="FFFFFF"/>
          </a:solidFill>
          <a:effectLst>
            <a:outerShdw blurRad="50800" dist="38100" dir="5400000" algn="t" rotWithShape="0">
              <a:prstClr val="black">
                <a:alpha val="40000"/>
              </a:prstClr>
            </a:outerShdw>
          </a:effectLst>
        </p:grpSpPr>
        <p:sp>
          <p:nvSpPr>
            <p:cNvPr id="1035" name="Google Shape;1035;p68"/>
            <p:cNvSpPr/>
            <p:nvPr/>
          </p:nvSpPr>
          <p:spPr>
            <a:xfrm>
              <a:off x="6108494" y="1292088"/>
              <a:ext cx="993600" cy="993600"/>
            </a:xfrm>
            <a:prstGeom prst="roundRect">
              <a:avLst>
                <a:gd name="adj" fmla="val 16667"/>
              </a:avLst>
            </a:prstGeom>
            <a:grpFill/>
            <a:ln w="38100">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19" name="Graphic 18" descr="Credit card with solid fill">
              <a:extLst>
                <a:ext uri="{FF2B5EF4-FFF2-40B4-BE49-F238E27FC236}">
                  <a16:creationId xmlns:a16="http://schemas.microsoft.com/office/drawing/2014/main" id="{223D96C7-B717-D64D-914D-867E36D9AC3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45848" y="1326229"/>
              <a:ext cx="914400" cy="914400"/>
            </a:xfrm>
            <a:prstGeom prst="rect">
              <a:avLst/>
            </a:prstGeom>
          </p:spPr>
        </p:pic>
      </p:grpSp>
      <p:grpSp>
        <p:nvGrpSpPr>
          <p:cNvPr id="32" name="Group 31">
            <a:extLst>
              <a:ext uri="{FF2B5EF4-FFF2-40B4-BE49-F238E27FC236}">
                <a16:creationId xmlns:a16="http://schemas.microsoft.com/office/drawing/2014/main" id="{4943CF11-72C5-AC4A-F533-057391B9EF94}"/>
              </a:ext>
            </a:extLst>
          </p:cNvPr>
          <p:cNvGrpSpPr/>
          <p:nvPr/>
        </p:nvGrpSpPr>
        <p:grpSpPr>
          <a:xfrm>
            <a:off x="6231287" y="1355430"/>
            <a:ext cx="2198608" cy="2141037"/>
            <a:chOff x="5548159" y="3144225"/>
            <a:chExt cx="993600" cy="993600"/>
          </a:xfrm>
          <a:solidFill>
            <a:srgbClr val="FFFFFF"/>
          </a:solidFill>
          <a:effectLst>
            <a:outerShdw blurRad="50800" dist="38100" dir="5400000" algn="t" rotWithShape="0">
              <a:prstClr val="black">
                <a:alpha val="40000"/>
              </a:prstClr>
            </a:outerShdw>
          </a:effectLst>
        </p:grpSpPr>
        <p:sp>
          <p:nvSpPr>
            <p:cNvPr id="30" name="Google Shape;1040;p68">
              <a:extLst>
                <a:ext uri="{FF2B5EF4-FFF2-40B4-BE49-F238E27FC236}">
                  <a16:creationId xmlns:a16="http://schemas.microsoft.com/office/drawing/2014/main" id="{2E2B7B3D-C204-199A-0785-CC6566F543DD}"/>
                </a:ext>
              </a:extLst>
            </p:cNvPr>
            <p:cNvSpPr/>
            <p:nvPr/>
          </p:nvSpPr>
          <p:spPr>
            <a:xfrm>
              <a:off x="5548159" y="3144225"/>
              <a:ext cx="993600" cy="993600"/>
            </a:xfrm>
            <a:prstGeom prst="roundRect">
              <a:avLst>
                <a:gd name="adj" fmla="val 16667"/>
              </a:avLst>
            </a:prstGeom>
            <a:grpFill/>
            <a:ln w="38100">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28" name="Graphic 27" descr="Upstairs with solid fill">
              <a:extLst>
                <a:ext uri="{FF2B5EF4-FFF2-40B4-BE49-F238E27FC236}">
                  <a16:creationId xmlns:a16="http://schemas.microsoft.com/office/drawing/2014/main" id="{0DBD681F-9957-C359-EE43-B1497CBD16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87759" y="3164774"/>
              <a:ext cx="914400" cy="914400"/>
            </a:xfrm>
            <a:prstGeom prst="rect">
              <a:avLst/>
            </a:prstGeom>
          </p:spPr>
        </p:pic>
      </p:grpSp>
      <p:grpSp>
        <p:nvGrpSpPr>
          <p:cNvPr id="22" name="Group 21">
            <a:extLst>
              <a:ext uri="{FF2B5EF4-FFF2-40B4-BE49-F238E27FC236}">
                <a16:creationId xmlns:a16="http://schemas.microsoft.com/office/drawing/2014/main" id="{EC29EA42-3ECA-48A7-5E63-AF8D9F3232D1}"/>
              </a:ext>
            </a:extLst>
          </p:cNvPr>
          <p:cNvGrpSpPr/>
          <p:nvPr/>
        </p:nvGrpSpPr>
        <p:grpSpPr>
          <a:xfrm>
            <a:off x="714103" y="1355429"/>
            <a:ext cx="2198607" cy="2141037"/>
            <a:chOff x="4590194" y="1476637"/>
            <a:chExt cx="993600" cy="993600"/>
          </a:xfrm>
          <a:solidFill>
            <a:srgbClr val="FFFFFF"/>
          </a:solidFill>
          <a:effectLst>
            <a:outerShdw blurRad="50800" dist="38100" dir="5400000" algn="t" rotWithShape="0">
              <a:prstClr val="black">
                <a:alpha val="40000"/>
              </a:prstClr>
            </a:outerShdw>
          </a:effectLst>
        </p:grpSpPr>
        <p:sp>
          <p:nvSpPr>
            <p:cNvPr id="1040" name="Google Shape;1040;p68"/>
            <p:cNvSpPr/>
            <p:nvPr/>
          </p:nvSpPr>
          <p:spPr>
            <a:xfrm>
              <a:off x="4590194" y="1476637"/>
              <a:ext cx="993600" cy="993600"/>
            </a:xfrm>
            <a:prstGeom prst="roundRect">
              <a:avLst>
                <a:gd name="adj" fmla="val 16667"/>
              </a:avLst>
            </a:prstGeom>
            <a:grpFill/>
            <a:ln w="38100">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21" name="Graphic 20" descr="Mailbox with solid fill">
              <a:extLst>
                <a:ext uri="{FF2B5EF4-FFF2-40B4-BE49-F238E27FC236}">
                  <a16:creationId xmlns:a16="http://schemas.microsoft.com/office/drawing/2014/main" id="{4D62CAA8-1B68-F525-9845-D94A7AB9A16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29794" y="1515253"/>
              <a:ext cx="914400" cy="914400"/>
            </a:xfrm>
            <a:prstGeom prst="rect">
              <a:avLst/>
            </a:prstGeom>
          </p:spPr>
        </p:pic>
      </p:grpSp>
    </p:spTree>
  </p:cSld>
  <p:clrMapOvr>
    <a:masterClrMapping/>
  </p:clrMapOvr>
</p:sld>
</file>

<file path=ppt/theme/theme1.xml><?xml version="1.0" encoding="utf-8"?>
<a:theme xmlns:a="http://schemas.openxmlformats.org/drawingml/2006/main" name="Middle School Virtual Graduation  by Slidesgo">
  <a:themeElements>
    <a:clrScheme name="Simple Light">
      <a:dk1>
        <a:srgbClr val="002A49"/>
      </a:dk1>
      <a:lt1>
        <a:srgbClr val="DAF7D9"/>
      </a:lt1>
      <a:dk2>
        <a:srgbClr val="67EEE0"/>
      </a:dk2>
      <a:lt2>
        <a:srgbClr val="00AABB"/>
      </a:lt2>
      <a:accent1>
        <a:srgbClr val="156A87"/>
      </a:accent1>
      <a:accent2>
        <a:srgbClr val="0B3D62"/>
      </a:accent2>
      <a:accent3>
        <a:srgbClr val="FC5D2A"/>
      </a:accent3>
      <a:accent4>
        <a:srgbClr val="FF9A53"/>
      </a:accent4>
      <a:accent5>
        <a:srgbClr val="FFE57A"/>
      </a:accent5>
      <a:accent6>
        <a:srgbClr val="EACC78"/>
      </a:accent6>
      <a:hlink>
        <a:srgbClr val="002A4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Minimal Marketing by Slidesgo XL">
  <a:themeElements>
    <a:clrScheme name="Simple Light">
      <a:dk1>
        <a:srgbClr val="000000"/>
      </a:dk1>
      <a:lt1>
        <a:srgbClr val="FFFFFF"/>
      </a:lt1>
      <a:dk2>
        <a:srgbClr val="FFFFFF"/>
      </a:dk2>
      <a:lt2>
        <a:srgbClr val="FFFFFF"/>
      </a:lt2>
      <a:accent1>
        <a:srgbClr val="000000"/>
      </a:accent1>
      <a:accent2>
        <a:srgbClr val="000000"/>
      </a:accent2>
      <a:accent3>
        <a:srgbClr val="FFFFFF"/>
      </a:accent3>
      <a:accent4>
        <a:srgbClr val="000000"/>
      </a:accent4>
      <a:accent5>
        <a:srgbClr val="FFFFFF"/>
      </a:accent5>
      <a:accent6>
        <a:srgbClr val="212121"/>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Minimal Marketing by Slidesgo XL">
  <a:themeElements>
    <a:clrScheme name="Simple Light">
      <a:dk1>
        <a:srgbClr val="D82727"/>
      </a:dk1>
      <a:lt1>
        <a:srgbClr val="FFFFFF"/>
      </a:lt1>
      <a:dk2>
        <a:srgbClr val="FFFFFF"/>
      </a:dk2>
      <a:lt2>
        <a:srgbClr val="FFFFFF"/>
      </a:lt2>
      <a:accent1>
        <a:srgbClr val="D82727"/>
      </a:accent1>
      <a:accent2>
        <a:srgbClr val="D82727"/>
      </a:accent2>
      <a:accent3>
        <a:srgbClr val="FFFFFF"/>
      </a:accent3>
      <a:accent4>
        <a:srgbClr val="D82727"/>
      </a:accent4>
      <a:accent5>
        <a:srgbClr val="FFFFFF"/>
      </a:accent5>
      <a:accent6>
        <a:srgbClr val="D82727"/>
      </a:accent6>
      <a:hlink>
        <a:srgbClr val="D8272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10586</TotalTime>
  <Words>1836</Words>
  <Application>Microsoft Office PowerPoint</Application>
  <PresentationFormat>On-screen Show (16:9)</PresentationFormat>
  <Paragraphs>231</Paragraphs>
  <Slides>23</Slides>
  <Notes>11</Notes>
  <HiddenSlides>0</HiddenSlides>
  <MMClips>0</MMClips>
  <ScaleCrop>false</ScaleCrop>
  <HeadingPairs>
    <vt:vector size="6" baseType="variant">
      <vt:variant>
        <vt:lpstr>Fonts Used</vt:lpstr>
      </vt:variant>
      <vt:variant>
        <vt:i4>16</vt:i4>
      </vt:variant>
      <vt:variant>
        <vt:lpstr>Theme</vt:lpstr>
      </vt:variant>
      <vt:variant>
        <vt:i4>4</vt:i4>
      </vt:variant>
      <vt:variant>
        <vt:lpstr>Slide Titles</vt:lpstr>
      </vt:variant>
      <vt:variant>
        <vt:i4>23</vt:i4>
      </vt:variant>
    </vt:vector>
  </HeadingPairs>
  <TitlesOfParts>
    <vt:vector size="43" baseType="lpstr">
      <vt:lpstr>Barlow</vt:lpstr>
      <vt:lpstr>Adobe Fan Heiti Std B</vt:lpstr>
      <vt:lpstr>Palace Script MT</vt:lpstr>
      <vt:lpstr>Overpass</vt:lpstr>
      <vt:lpstr>Posterama Text SemiBold</vt:lpstr>
      <vt:lpstr>Overpass Light</vt:lpstr>
      <vt:lpstr>Overpass ExtraLight</vt:lpstr>
      <vt:lpstr>等线</vt:lpstr>
      <vt:lpstr>Aptos</vt:lpstr>
      <vt:lpstr>Didact Gothic</vt:lpstr>
      <vt:lpstr>Big Shoulders Text</vt:lpstr>
      <vt:lpstr>Abadi</vt:lpstr>
      <vt:lpstr>Arial</vt:lpstr>
      <vt:lpstr>Bebas Neue</vt:lpstr>
      <vt:lpstr>Big Shoulders Text SemiBold</vt:lpstr>
      <vt:lpstr>Aptos Display</vt:lpstr>
      <vt:lpstr>Middle School Virtual Graduation  by Slidesgo</vt:lpstr>
      <vt:lpstr>Office Theme</vt:lpstr>
      <vt:lpstr>Minimal Marketing by Slidesgo XL</vt:lpstr>
      <vt:lpstr>1_Minimal Marketing by Slidesgo XL</vt:lpstr>
      <vt:lpstr>PowerPoint Presentation</vt:lpstr>
      <vt:lpstr>PowerPoint Presentation</vt:lpstr>
      <vt:lpstr>PowerPoint Presentation</vt:lpstr>
      <vt:lpstr>AWARDING PROCESS</vt:lpstr>
      <vt:lpstr>FALL 2024 SCHEDULE</vt:lpstr>
      <vt:lpstr>WINTER 2025 SCHEDULE</vt:lpstr>
      <vt:lpstr>SPRING 2025 SCHEDULE</vt:lpstr>
      <vt:lpstr>SUMMER 2025 SCHEDULE</vt:lpstr>
      <vt:lpstr>VERIFY STUDENT INFORMATION</vt:lpstr>
      <vt:lpstr>HOW TO CHECK: MAILING ADDRESS  </vt:lpstr>
      <vt:lpstr>HOW TO CHECK: FEES AND PAYMENTS</vt:lpstr>
      <vt:lpstr>HOW TO CHECK: DEGREE WORKS</vt:lpstr>
      <vt:lpstr>PowerPoint Presentation</vt:lpstr>
      <vt:lpstr>PowerPoint Presentation</vt:lpstr>
      <vt:lpstr>TRANSCRIPTS CONTINUED</vt:lpstr>
      <vt:lpstr>NOT AWARDED? TAKE THESE 4 STEPS</vt:lpstr>
      <vt:lpstr>GRADUATION HONORS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GRADUATION CHECKLIST</dc:title>
  <dc:creator>Vikki Carr</dc:creator>
  <cp:lastModifiedBy>Daniel R. Sandoval</cp:lastModifiedBy>
  <cp:revision>136</cp:revision>
  <cp:lastPrinted>2021-04-26T22:05:55Z</cp:lastPrinted>
  <dcterms:modified xsi:type="dcterms:W3CDTF">2025-05-21T23:21:33Z</dcterms:modified>
</cp:coreProperties>
</file>